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60"/>
  </p:normalViewPr>
  <p:slideViewPr>
    <p:cSldViewPr>
      <p:cViewPr varScale="1">
        <p:scale>
          <a:sx n="110" d="100"/>
          <a:sy n="110" d="100"/>
        </p:scale>
        <p:origin x="978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" y="201508"/>
            <a:ext cx="121148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53388" y="5643578"/>
            <a:ext cx="185738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宋体" pitchFamily="2" charset="-122"/>
                <a:ea typeface="华文宋体" pitchFamily="2" charset="-122"/>
              </a:rPr>
              <a:t> </a:t>
            </a:r>
            <a:r>
              <a:rPr lang="zh-CN" altLang="en-US" sz="1600" b="1" dirty="0">
                <a:latin typeface="华文宋体" pitchFamily="2" charset="-122"/>
                <a:ea typeface="华文宋体" pitchFamily="2" charset="-122"/>
              </a:rPr>
              <a:t>鸡西市南山小学  </a:t>
            </a:r>
            <a:endParaRPr lang="en-US" altLang="zh-CN" sz="1600" b="1" dirty="0">
              <a:latin typeface="华文宋体" pitchFamily="2" charset="-122"/>
              <a:ea typeface="华文宋体" pitchFamily="2" charset="-122"/>
            </a:endParaRPr>
          </a:p>
          <a:p>
            <a:r>
              <a:rPr lang="en-US" altLang="zh-CN" sz="1600" b="1" dirty="0">
                <a:latin typeface="华文宋体" pitchFamily="2" charset="-122"/>
                <a:ea typeface="华文宋体" pitchFamily="2" charset="-122"/>
              </a:rPr>
              <a:t>        </a:t>
            </a:r>
            <a:r>
              <a:rPr lang="zh-CN" altLang="en-US" sz="1600" b="1" dirty="0">
                <a:latin typeface="华文宋体" pitchFamily="2" charset="-122"/>
                <a:ea typeface="华文宋体" pitchFamily="2" charset="-122"/>
              </a:rPr>
              <a:t>杨学东</a:t>
            </a:r>
            <a:endParaRPr lang="zh-CN" altLang="en-US" sz="2000" b="1" dirty="0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664" y="2060848"/>
            <a:ext cx="6408712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华文宋体" pitchFamily="2" charset="-122"/>
                <a:ea typeface="华文宋体" pitchFamily="2" charset="-122"/>
              </a:rPr>
              <a:t>信息技术应用</a:t>
            </a:r>
            <a:r>
              <a:rPr lang="en-US" altLang="zh-CN" sz="4800" b="1" dirty="0">
                <a:latin typeface="华文宋体" pitchFamily="2" charset="-122"/>
                <a:ea typeface="华文宋体" pitchFamily="2" charset="-122"/>
              </a:rPr>
              <a:t>——</a:t>
            </a:r>
          </a:p>
          <a:p>
            <a:r>
              <a:rPr lang="en-US" altLang="zh-CN" sz="4800" b="1" dirty="0">
                <a:latin typeface="华文宋体" pitchFamily="2" charset="-122"/>
                <a:ea typeface="华文宋体" pitchFamily="2" charset="-122"/>
              </a:rPr>
              <a:t> </a:t>
            </a:r>
            <a:r>
              <a:rPr lang="en-US" altLang="zh-CN" sz="4800" b="1" dirty="0">
                <a:latin typeface="华文宋体" pitchFamily="2" charset="-122"/>
                <a:ea typeface="华文宋体" pitchFamily="2" charset="-122"/>
              </a:rPr>
              <a:t>           </a:t>
            </a:r>
            <a:r>
              <a:rPr lang="zh-CN" altLang="en-US" sz="4800" b="1" dirty="0">
                <a:latin typeface="华文宋体" pitchFamily="2" charset="-122"/>
                <a:ea typeface="华文宋体" pitchFamily="2" charset="-122"/>
              </a:rPr>
              <a:t>教师微能力展示</a:t>
            </a:r>
            <a:endParaRPr lang="zh-CN" altLang="en-US" sz="4800" b="1" dirty="0"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10" y="74931"/>
            <a:ext cx="1136650" cy="110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16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632" y="345283"/>
            <a:ext cx="392905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A3</a:t>
            </a:r>
            <a:r>
              <a:rPr lang="zh-CN" altLang="en-US" sz="2800" dirty="0">
                <a:solidFill>
                  <a:srgbClr val="FF0000"/>
                </a:solidFill>
              </a:rPr>
              <a:t>演示文稿设计与制作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856"/>
            <a:ext cx="1136650" cy="110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A5</a:t>
            </a:r>
            <a:r>
              <a:rPr lang="zh-CN" altLang="en-US" sz="2800" dirty="0">
                <a:solidFill>
                  <a:srgbClr val="FF0000"/>
                </a:solidFill>
              </a:rPr>
              <a:t>技术支持的课堂导入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322" y="1916832"/>
            <a:ext cx="7796763" cy="4389437"/>
          </a:xfr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10" y="74931"/>
            <a:ext cx="1136650" cy="110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A6</a:t>
            </a:r>
            <a:r>
              <a:rPr lang="zh-CN" altLang="en-US" sz="2800" dirty="0">
                <a:solidFill>
                  <a:srgbClr val="FF0000"/>
                </a:solidFill>
              </a:rPr>
              <a:t>技术支持的课堂授课</a:t>
            </a:r>
            <a:r>
              <a:rPr lang="en-US" altLang="zh-CN" sz="2800" dirty="0">
                <a:solidFill>
                  <a:srgbClr val="FF0000"/>
                </a:solidFill>
              </a:rPr>
              <a:t/>
            </a:r>
            <a:br>
              <a:rPr lang="en-US" altLang="zh-CN" sz="2800" dirty="0">
                <a:solidFill>
                  <a:srgbClr val="FF0000"/>
                </a:solidFill>
              </a:rPr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069" y="1935164"/>
            <a:ext cx="7979863" cy="4389437"/>
          </a:xfr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743" y="-18723"/>
            <a:ext cx="1136650" cy="110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A8</a:t>
            </a:r>
            <a:r>
              <a:rPr lang="zh-CN" altLang="en-US" sz="2800" dirty="0">
                <a:solidFill>
                  <a:srgbClr val="FF0000"/>
                </a:solidFill>
              </a:rPr>
              <a:t>技术支持的方法指导</a:t>
            </a:r>
            <a:r>
              <a:rPr lang="en-US" altLang="zh-CN" sz="2800" dirty="0">
                <a:solidFill>
                  <a:srgbClr val="FF0000"/>
                </a:solidFill>
              </a:rPr>
              <a:t/>
            </a:r>
            <a:br>
              <a:rPr lang="en-US" altLang="zh-CN" sz="2800" dirty="0">
                <a:solidFill>
                  <a:srgbClr val="FF0000"/>
                </a:solidFill>
              </a:rPr>
            </a:br>
            <a:r>
              <a:rPr lang="en-US" altLang="zh-CN" sz="2800" dirty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B4</a:t>
            </a:r>
            <a:r>
              <a:rPr lang="zh-CN" altLang="en-US" sz="2800" dirty="0">
                <a:solidFill>
                  <a:srgbClr val="FF0000"/>
                </a:solidFill>
              </a:rPr>
              <a:t>技术支持的发现和解决问题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内容占位符 5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347" y="1935164"/>
            <a:ext cx="8021306" cy="4389437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06014"/>
            <a:ext cx="1136650" cy="110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B6</a:t>
            </a:r>
            <a:r>
              <a:rPr lang="zh-CN" altLang="en-US" sz="2800" dirty="0">
                <a:solidFill>
                  <a:srgbClr val="FF0000"/>
                </a:solidFill>
              </a:rPr>
              <a:t>技术支持的展示与交流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313" y="1935164"/>
            <a:ext cx="7647375" cy="4389437"/>
          </a:xfr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10" y="74931"/>
            <a:ext cx="1136650" cy="110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53</Words>
  <Application>Microsoft Office PowerPoint</Application>
  <PresentationFormat>宽屏</PresentationFormat>
  <Paragraphs>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华文宋体</vt:lpstr>
      <vt:lpstr>隶书</vt:lpstr>
      <vt:lpstr>宋体</vt:lpstr>
      <vt:lpstr>Calibri</vt:lpstr>
      <vt:lpstr>Constantia</vt:lpstr>
      <vt:lpstr>Wingdings 2</vt:lpstr>
      <vt:lpstr>流畅</vt:lpstr>
      <vt:lpstr>PowerPoint 演示文稿</vt:lpstr>
      <vt:lpstr>PowerPoint 演示文稿</vt:lpstr>
      <vt:lpstr> A5技术支持的课堂导入</vt:lpstr>
      <vt:lpstr>A6技术支持的课堂授课 </vt:lpstr>
      <vt:lpstr>A8技术支持的方法指导   B4技术支持的发现和解决问题</vt:lpstr>
      <vt:lpstr>B6技术支持的展示与交流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19</cp:revision>
  <dcterms:created xsi:type="dcterms:W3CDTF">2020-11-14T06:13:01Z</dcterms:created>
  <dcterms:modified xsi:type="dcterms:W3CDTF">2020-11-16T06:11:38Z</dcterms:modified>
</cp:coreProperties>
</file>