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66" r:id="rId4"/>
    <p:sldId id="279" r:id="rId5"/>
    <p:sldId id="261" r:id="rId6"/>
    <p:sldId id="278" r:id="rId7"/>
    <p:sldId id="277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307"/>
    <a:srgbClr val="7E5900"/>
    <a:srgbClr val="A27600"/>
    <a:srgbClr val="8B6600"/>
    <a:srgbClr val="E6C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434.xml"/><Relationship Id="rId8" Type="http://schemas.openxmlformats.org/officeDocument/2006/relationships/tags" Target="../tags/tag433.xml"/><Relationship Id="rId7" Type="http://schemas.openxmlformats.org/officeDocument/2006/relationships/tags" Target="../tags/tag432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36" Type="http://schemas.openxmlformats.org/officeDocument/2006/relationships/tags" Target="../tags/tag461.xml"/><Relationship Id="rId35" Type="http://schemas.openxmlformats.org/officeDocument/2006/relationships/tags" Target="../tags/tag460.xml"/><Relationship Id="rId34" Type="http://schemas.openxmlformats.org/officeDocument/2006/relationships/tags" Target="../tags/tag459.xml"/><Relationship Id="rId33" Type="http://schemas.openxmlformats.org/officeDocument/2006/relationships/tags" Target="../tags/tag458.xml"/><Relationship Id="rId32" Type="http://schemas.openxmlformats.org/officeDocument/2006/relationships/tags" Target="../tags/tag457.xml"/><Relationship Id="rId31" Type="http://schemas.openxmlformats.org/officeDocument/2006/relationships/tags" Target="../tags/tag456.xml"/><Relationship Id="rId30" Type="http://schemas.openxmlformats.org/officeDocument/2006/relationships/tags" Target="../tags/tag455.xml"/><Relationship Id="rId3" Type="http://schemas.openxmlformats.org/officeDocument/2006/relationships/tags" Target="../tags/tag428.xml"/><Relationship Id="rId29" Type="http://schemas.openxmlformats.org/officeDocument/2006/relationships/tags" Target="../tags/tag454.xml"/><Relationship Id="rId28" Type="http://schemas.openxmlformats.org/officeDocument/2006/relationships/tags" Target="../tags/tag453.xml"/><Relationship Id="rId27" Type="http://schemas.openxmlformats.org/officeDocument/2006/relationships/tags" Target="../tags/tag452.xml"/><Relationship Id="rId26" Type="http://schemas.openxmlformats.org/officeDocument/2006/relationships/tags" Target="../tags/tag451.xml"/><Relationship Id="rId25" Type="http://schemas.openxmlformats.org/officeDocument/2006/relationships/tags" Target="../tags/tag450.xml"/><Relationship Id="rId24" Type="http://schemas.openxmlformats.org/officeDocument/2006/relationships/tags" Target="../tags/tag449.xml"/><Relationship Id="rId23" Type="http://schemas.openxmlformats.org/officeDocument/2006/relationships/tags" Target="../tags/tag448.xml"/><Relationship Id="rId22" Type="http://schemas.openxmlformats.org/officeDocument/2006/relationships/tags" Target="../tags/tag447.xml"/><Relationship Id="rId21" Type="http://schemas.openxmlformats.org/officeDocument/2006/relationships/tags" Target="../tags/tag446.xml"/><Relationship Id="rId20" Type="http://schemas.openxmlformats.org/officeDocument/2006/relationships/tags" Target="../tags/tag445.xml"/><Relationship Id="rId2" Type="http://schemas.openxmlformats.org/officeDocument/2006/relationships/tags" Target="../tags/tag427.xml"/><Relationship Id="rId19" Type="http://schemas.openxmlformats.org/officeDocument/2006/relationships/tags" Target="../tags/tag444.xml"/><Relationship Id="rId18" Type="http://schemas.openxmlformats.org/officeDocument/2006/relationships/tags" Target="../tags/tag443.xml"/><Relationship Id="rId17" Type="http://schemas.openxmlformats.org/officeDocument/2006/relationships/tags" Target="../tags/tag442.xml"/><Relationship Id="rId16" Type="http://schemas.openxmlformats.org/officeDocument/2006/relationships/tags" Target="../tags/tag441.xml"/><Relationship Id="rId15" Type="http://schemas.openxmlformats.org/officeDocument/2006/relationships/tags" Target="../tags/tag440.xml"/><Relationship Id="rId14" Type="http://schemas.openxmlformats.org/officeDocument/2006/relationships/tags" Target="../tags/tag439.xml"/><Relationship Id="rId13" Type="http://schemas.openxmlformats.org/officeDocument/2006/relationships/tags" Target="../tags/tag438.xml"/><Relationship Id="rId12" Type="http://schemas.openxmlformats.org/officeDocument/2006/relationships/tags" Target="../tags/tag437.xml"/><Relationship Id="rId11" Type="http://schemas.openxmlformats.org/officeDocument/2006/relationships/tags" Target="../tags/tag436.xml"/><Relationship Id="rId10" Type="http://schemas.openxmlformats.org/officeDocument/2006/relationships/tags" Target="../tags/tag4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59.xml"/><Relationship Id="rId98" Type="http://schemas.openxmlformats.org/officeDocument/2006/relationships/tags" Target="../tags/tag558.xml"/><Relationship Id="rId97" Type="http://schemas.openxmlformats.org/officeDocument/2006/relationships/tags" Target="../tags/tag557.xml"/><Relationship Id="rId96" Type="http://schemas.openxmlformats.org/officeDocument/2006/relationships/tags" Target="../tags/tag556.xml"/><Relationship Id="rId95" Type="http://schemas.openxmlformats.org/officeDocument/2006/relationships/tags" Target="../tags/tag555.xml"/><Relationship Id="rId94" Type="http://schemas.openxmlformats.org/officeDocument/2006/relationships/tags" Target="../tags/tag554.xml"/><Relationship Id="rId93" Type="http://schemas.openxmlformats.org/officeDocument/2006/relationships/tags" Target="../tags/tag553.xml"/><Relationship Id="rId92" Type="http://schemas.openxmlformats.org/officeDocument/2006/relationships/tags" Target="../tags/tag552.xml"/><Relationship Id="rId91" Type="http://schemas.openxmlformats.org/officeDocument/2006/relationships/tags" Target="../tags/tag551.xml"/><Relationship Id="rId90" Type="http://schemas.openxmlformats.org/officeDocument/2006/relationships/tags" Target="../tags/tag550.xml"/><Relationship Id="rId9" Type="http://schemas.openxmlformats.org/officeDocument/2006/relationships/tags" Target="../tags/tag469.xml"/><Relationship Id="rId89" Type="http://schemas.openxmlformats.org/officeDocument/2006/relationships/tags" Target="../tags/tag549.xml"/><Relationship Id="rId88" Type="http://schemas.openxmlformats.org/officeDocument/2006/relationships/tags" Target="../tags/tag548.xml"/><Relationship Id="rId87" Type="http://schemas.openxmlformats.org/officeDocument/2006/relationships/tags" Target="../tags/tag547.xml"/><Relationship Id="rId86" Type="http://schemas.openxmlformats.org/officeDocument/2006/relationships/tags" Target="../tags/tag546.xml"/><Relationship Id="rId85" Type="http://schemas.openxmlformats.org/officeDocument/2006/relationships/tags" Target="../tags/tag545.xml"/><Relationship Id="rId84" Type="http://schemas.openxmlformats.org/officeDocument/2006/relationships/tags" Target="../tags/tag544.xml"/><Relationship Id="rId83" Type="http://schemas.openxmlformats.org/officeDocument/2006/relationships/tags" Target="../tags/tag543.xml"/><Relationship Id="rId82" Type="http://schemas.openxmlformats.org/officeDocument/2006/relationships/tags" Target="../tags/tag542.xml"/><Relationship Id="rId81" Type="http://schemas.openxmlformats.org/officeDocument/2006/relationships/tags" Target="../tags/tag541.xml"/><Relationship Id="rId80" Type="http://schemas.openxmlformats.org/officeDocument/2006/relationships/tags" Target="../tags/tag540.xml"/><Relationship Id="rId8" Type="http://schemas.openxmlformats.org/officeDocument/2006/relationships/tags" Target="../tags/tag468.xml"/><Relationship Id="rId79" Type="http://schemas.openxmlformats.org/officeDocument/2006/relationships/tags" Target="../tags/tag539.xml"/><Relationship Id="rId78" Type="http://schemas.openxmlformats.org/officeDocument/2006/relationships/tags" Target="../tags/tag538.xml"/><Relationship Id="rId77" Type="http://schemas.openxmlformats.org/officeDocument/2006/relationships/tags" Target="../tags/tag537.xml"/><Relationship Id="rId76" Type="http://schemas.openxmlformats.org/officeDocument/2006/relationships/tags" Target="../tags/tag536.xml"/><Relationship Id="rId75" Type="http://schemas.openxmlformats.org/officeDocument/2006/relationships/tags" Target="../tags/tag535.xml"/><Relationship Id="rId74" Type="http://schemas.openxmlformats.org/officeDocument/2006/relationships/tags" Target="../tags/tag534.xml"/><Relationship Id="rId73" Type="http://schemas.openxmlformats.org/officeDocument/2006/relationships/tags" Target="../tags/tag533.xml"/><Relationship Id="rId72" Type="http://schemas.openxmlformats.org/officeDocument/2006/relationships/tags" Target="../tags/tag532.xml"/><Relationship Id="rId71" Type="http://schemas.openxmlformats.org/officeDocument/2006/relationships/tags" Target="../tags/tag531.xml"/><Relationship Id="rId70" Type="http://schemas.openxmlformats.org/officeDocument/2006/relationships/tags" Target="../tags/tag530.xml"/><Relationship Id="rId7" Type="http://schemas.openxmlformats.org/officeDocument/2006/relationships/tags" Target="../tags/tag467.xml"/><Relationship Id="rId69" Type="http://schemas.openxmlformats.org/officeDocument/2006/relationships/tags" Target="../tags/tag529.xml"/><Relationship Id="rId68" Type="http://schemas.openxmlformats.org/officeDocument/2006/relationships/tags" Target="../tags/tag528.xml"/><Relationship Id="rId67" Type="http://schemas.openxmlformats.org/officeDocument/2006/relationships/tags" Target="../tags/tag527.xml"/><Relationship Id="rId66" Type="http://schemas.openxmlformats.org/officeDocument/2006/relationships/tags" Target="../tags/tag526.xml"/><Relationship Id="rId65" Type="http://schemas.openxmlformats.org/officeDocument/2006/relationships/tags" Target="../tags/tag525.xml"/><Relationship Id="rId64" Type="http://schemas.openxmlformats.org/officeDocument/2006/relationships/tags" Target="../tags/tag524.xml"/><Relationship Id="rId63" Type="http://schemas.openxmlformats.org/officeDocument/2006/relationships/tags" Target="../tags/tag523.xml"/><Relationship Id="rId62" Type="http://schemas.openxmlformats.org/officeDocument/2006/relationships/tags" Target="../tags/tag522.xml"/><Relationship Id="rId61" Type="http://schemas.openxmlformats.org/officeDocument/2006/relationships/tags" Target="../tags/tag521.xml"/><Relationship Id="rId60" Type="http://schemas.openxmlformats.org/officeDocument/2006/relationships/tags" Target="../tags/tag520.xml"/><Relationship Id="rId6" Type="http://schemas.openxmlformats.org/officeDocument/2006/relationships/tags" Target="../tags/tag466.xml"/><Relationship Id="rId59" Type="http://schemas.openxmlformats.org/officeDocument/2006/relationships/tags" Target="../tags/tag519.xml"/><Relationship Id="rId58" Type="http://schemas.openxmlformats.org/officeDocument/2006/relationships/tags" Target="../tags/tag518.xml"/><Relationship Id="rId57" Type="http://schemas.openxmlformats.org/officeDocument/2006/relationships/tags" Target="../tags/tag517.xml"/><Relationship Id="rId56" Type="http://schemas.openxmlformats.org/officeDocument/2006/relationships/tags" Target="../tags/tag516.xml"/><Relationship Id="rId55" Type="http://schemas.openxmlformats.org/officeDocument/2006/relationships/tags" Target="../tags/tag515.xml"/><Relationship Id="rId54" Type="http://schemas.openxmlformats.org/officeDocument/2006/relationships/tags" Target="../tags/tag514.xml"/><Relationship Id="rId53" Type="http://schemas.openxmlformats.org/officeDocument/2006/relationships/tags" Target="../tags/tag513.xml"/><Relationship Id="rId52" Type="http://schemas.openxmlformats.org/officeDocument/2006/relationships/tags" Target="../tags/tag512.xml"/><Relationship Id="rId51" Type="http://schemas.openxmlformats.org/officeDocument/2006/relationships/tags" Target="../tags/tag511.xml"/><Relationship Id="rId50" Type="http://schemas.openxmlformats.org/officeDocument/2006/relationships/tags" Target="../tags/tag510.xml"/><Relationship Id="rId5" Type="http://schemas.openxmlformats.org/officeDocument/2006/relationships/tags" Target="../tags/tag465.xml"/><Relationship Id="rId49" Type="http://schemas.openxmlformats.org/officeDocument/2006/relationships/tags" Target="../tags/tag509.xml"/><Relationship Id="rId48" Type="http://schemas.openxmlformats.org/officeDocument/2006/relationships/tags" Target="../tags/tag508.xml"/><Relationship Id="rId47" Type="http://schemas.openxmlformats.org/officeDocument/2006/relationships/tags" Target="../tags/tag507.xml"/><Relationship Id="rId46" Type="http://schemas.openxmlformats.org/officeDocument/2006/relationships/tags" Target="../tags/tag506.xml"/><Relationship Id="rId45" Type="http://schemas.openxmlformats.org/officeDocument/2006/relationships/tags" Target="../tags/tag505.xml"/><Relationship Id="rId44" Type="http://schemas.openxmlformats.org/officeDocument/2006/relationships/tags" Target="../tags/tag504.xml"/><Relationship Id="rId43" Type="http://schemas.openxmlformats.org/officeDocument/2006/relationships/tags" Target="../tags/tag503.xml"/><Relationship Id="rId42" Type="http://schemas.openxmlformats.org/officeDocument/2006/relationships/tags" Target="../tags/tag502.xml"/><Relationship Id="rId41" Type="http://schemas.openxmlformats.org/officeDocument/2006/relationships/tags" Target="../tags/tag501.xml"/><Relationship Id="rId40" Type="http://schemas.openxmlformats.org/officeDocument/2006/relationships/tags" Target="../tags/tag500.xml"/><Relationship Id="rId4" Type="http://schemas.openxmlformats.org/officeDocument/2006/relationships/tags" Target="../tags/tag464.xml"/><Relationship Id="rId39" Type="http://schemas.openxmlformats.org/officeDocument/2006/relationships/tags" Target="../tags/tag499.xml"/><Relationship Id="rId38" Type="http://schemas.openxmlformats.org/officeDocument/2006/relationships/tags" Target="../tags/tag498.xml"/><Relationship Id="rId37" Type="http://schemas.openxmlformats.org/officeDocument/2006/relationships/tags" Target="../tags/tag497.xml"/><Relationship Id="rId36" Type="http://schemas.openxmlformats.org/officeDocument/2006/relationships/tags" Target="../tags/tag496.xml"/><Relationship Id="rId35" Type="http://schemas.openxmlformats.org/officeDocument/2006/relationships/tags" Target="../tags/tag495.xml"/><Relationship Id="rId34" Type="http://schemas.openxmlformats.org/officeDocument/2006/relationships/tags" Target="../tags/tag494.xml"/><Relationship Id="rId33" Type="http://schemas.openxmlformats.org/officeDocument/2006/relationships/tags" Target="../tags/tag493.xml"/><Relationship Id="rId32" Type="http://schemas.openxmlformats.org/officeDocument/2006/relationships/tags" Target="../tags/tag492.xml"/><Relationship Id="rId31" Type="http://schemas.openxmlformats.org/officeDocument/2006/relationships/tags" Target="../tags/tag491.xml"/><Relationship Id="rId30" Type="http://schemas.openxmlformats.org/officeDocument/2006/relationships/tags" Target="../tags/tag490.xml"/><Relationship Id="rId3" Type="http://schemas.openxmlformats.org/officeDocument/2006/relationships/tags" Target="../tags/tag463.xml"/><Relationship Id="rId29" Type="http://schemas.openxmlformats.org/officeDocument/2006/relationships/tags" Target="../tags/tag489.xml"/><Relationship Id="rId28" Type="http://schemas.openxmlformats.org/officeDocument/2006/relationships/tags" Target="../tags/tag488.xml"/><Relationship Id="rId27" Type="http://schemas.openxmlformats.org/officeDocument/2006/relationships/tags" Target="../tags/tag487.xml"/><Relationship Id="rId26" Type="http://schemas.openxmlformats.org/officeDocument/2006/relationships/tags" Target="../tags/tag486.xml"/><Relationship Id="rId25" Type="http://schemas.openxmlformats.org/officeDocument/2006/relationships/tags" Target="../tags/tag485.xml"/><Relationship Id="rId24" Type="http://schemas.openxmlformats.org/officeDocument/2006/relationships/tags" Target="../tags/tag484.xml"/><Relationship Id="rId23" Type="http://schemas.openxmlformats.org/officeDocument/2006/relationships/tags" Target="../tags/tag483.xml"/><Relationship Id="rId22" Type="http://schemas.openxmlformats.org/officeDocument/2006/relationships/tags" Target="../tags/tag482.xml"/><Relationship Id="rId21" Type="http://schemas.openxmlformats.org/officeDocument/2006/relationships/tags" Target="../tags/tag481.xml"/><Relationship Id="rId20" Type="http://schemas.openxmlformats.org/officeDocument/2006/relationships/tags" Target="../tags/tag480.xml"/><Relationship Id="rId2" Type="http://schemas.openxmlformats.org/officeDocument/2006/relationships/tags" Target="../tags/tag462.xml"/><Relationship Id="rId19" Type="http://schemas.openxmlformats.org/officeDocument/2006/relationships/tags" Target="../tags/tag479.xml"/><Relationship Id="rId18" Type="http://schemas.openxmlformats.org/officeDocument/2006/relationships/tags" Target="../tags/tag478.xml"/><Relationship Id="rId17" Type="http://schemas.openxmlformats.org/officeDocument/2006/relationships/tags" Target="../tags/tag477.xml"/><Relationship Id="rId16" Type="http://schemas.openxmlformats.org/officeDocument/2006/relationships/tags" Target="../tags/tag476.xml"/><Relationship Id="rId15" Type="http://schemas.openxmlformats.org/officeDocument/2006/relationships/tags" Target="../tags/tag475.xml"/><Relationship Id="rId14" Type="http://schemas.openxmlformats.org/officeDocument/2006/relationships/tags" Target="../tags/tag474.xml"/><Relationship Id="rId13" Type="http://schemas.openxmlformats.org/officeDocument/2006/relationships/tags" Target="../tags/tag473.xml"/><Relationship Id="rId12" Type="http://schemas.openxmlformats.org/officeDocument/2006/relationships/tags" Target="../tags/tag472.xml"/><Relationship Id="rId11" Type="http://schemas.openxmlformats.org/officeDocument/2006/relationships/tags" Target="../tags/tag471.xml"/><Relationship Id="rId106" Type="http://schemas.openxmlformats.org/officeDocument/2006/relationships/tags" Target="../tags/tag566.xml"/><Relationship Id="rId105" Type="http://schemas.openxmlformats.org/officeDocument/2006/relationships/tags" Target="../tags/tag565.xml"/><Relationship Id="rId104" Type="http://schemas.openxmlformats.org/officeDocument/2006/relationships/tags" Target="../tags/tag564.xml"/><Relationship Id="rId103" Type="http://schemas.openxmlformats.org/officeDocument/2006/relationships/tags" Target="../tags/tag563.xml"/><Relationship Id="rId102" Type="http://schemas.openxmlformats.org/officeDocument/2006/relationships/tags" Target="../tags/tag562.xml"/><Relationship Id="rId101" Type="http://schemas.openxmlformats.org/officeDocument/2006/relationships/tags" Target="../tags/tag561.xml"/><Relationship Id="rId100" Type="http://schemas.openxmlformats.org/officeDocument/2006/relationships/tags" Target="../tags/tag560.xml"/><Relationship Id="rId10" Type="http://schemas.openxmlformats.org/officeDocument/2006/relationships/tags" Target="../tags/tag47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6" Type="http://schemas.openxmlformats.org/officeDocument/2006/relationships/tags" Target="../tags/tag631.xml"/><Relationship Id="rId65" Type="http://schemas.openxmlformats.org/officeDocument/2006/relationships/tags" Target="../tags/tag630.xml"/><Relationship Id="rId64" Type="http://schemas.openxmlformats.org/officeDocument/2006/relationships/tags" Target="../tags/tag629.xml"/><Relationship Id="rId63" Type="http://schemas.openxmlformats.org/officeDocument/2006/relationships/tags" Target="../tags/tag628.xml"/><Relationship Id="rId62" Type="http://schemas.openxmlformats.org/officeDocument/2006/relationships/tags" Target="../tags/tag627.xml"/><Relationship Id="rId61" Type="http://schemas.openxmlformats.org/officeDocument/2006/relationships/tags" Target="../tags/tag626.xml"/><Relationship Id="rId60" Type="http://schemas.openxmlformats.org/officeDocument/2006/relationships/tags" Target="../tags/tag625.xml"/><Relationship Id="rId6" Type="http://schemas.openxmlformats.org/officeDocument/2006/relationships/tags" Target="../tags/tag571.xml"/><Relationship Id="rId59" Type="http://schemas.openxmlformats.org/officeDocument/2006/relationships/tags" Target="../tags/tag624.xml"/><Relationship Id="rId58" Type="http://schemas.openxmlformats.org/officeDocument/2006/relationships/tags" Target="../tags/tag623.xml"/><Relationship Id="rId57" Type="http://schemas.openxmlformats.org/officeDocument/2006/relationships/tags" Target="../tags/tag622.xml"/><Relationship Id="rId56" Type="http://schemas.openxmlformats.org/officeDocument/2006/relationships/tags" Target="../tags/tag621.xml"/><Relationship Id="rId55" Type="http://schemas.openxmlformats.org/officeDocument/2006/relationships/tags" Target="../tags/tag620.xml"/><Relationship Id="rId54" Type="http://schemas.openxmlformats.org/officeDocument/2006/relationships/tags" Target="../tags/tag619.xml"/><Relationship Id="rId53" Type="http://schemas.openxmlformats.org/officeDocument/2006/relationships/tags" Target="../tags/tag618.xml"/><Relationship Id="rId52" Type="http://schemas.openxmlformats.org/officeDocument/2006/relationships/tags" Target="../tags/tag617.xml"/><Relationship Id="rId51" Type="http://schemas.openxmlformats.org/officeDocument/2006/relationships/tags" Target="../tags/tag616.xml"/><Relationship Id="rId50" Type="http://schemas.openxmlformats.org/officeDocument/2006/relationships/tags" Target="../tags/tag615.xml"/><Relationship Id="rId5" Type="http://schemas.openxmlformats.org/officeDocument/2006/relationships/tags" Target="../tags/tag570.xml"/><Relationship Id="rId49" Type="http://schemas.openxmlformats.org/officeDocument/2006/relationships/tags" Target="../tags/tag614.xml"/><Relationship Id="rId48" Type="http://schemas.openxmlformats.org/officeDocument/2006/relationships/tags" Target="../tags/tag613.xml"/><Relationship Id="rId47" Type="http://schemas.openxmlformats.org/officeDocument/2006/relationships/tags" Target="../tags/tag612.xml"/><Relationship Id="rId46" Type="http://schemas.openxmlformats.org/officeDocument/2006/relationships/tags" Target="../tags/tag611.xml"/><Relationship Id="rId45" Type="http://schemas.openxmlformats.org/officeDocument/2006/relationships/tags" Target="../tags/tag610.xml"/><Relationship Id="rId44" Type="http://schemas.openxmlformats.org/officeDocument/2006/relationships/tags" Target="../tags/tag609.xml"/><Relationship Id="rId43" Type="http://schemas.openxmlformats.org/officeDocument/2006/relationships/tags" Target="../tags/tag608.xml"/><Relationship Id="rId42" Type="http://schemas.openxmlformats.org/officeDocument/2006/relationships/tags" Target="../tags/tag607.xml"/><Relationship Id="rId41" Type="http://schemas.openxmlformats.org/officeDocument/2006/relationships/tags" Target="../tags/tag606.xml"/><Relationship Id="rId40" Type="http://schemas.openxmlformats.org/officeDocument/2006/relationships/tags" Target="../tags/tag605.xml"/><Relationship Id="rId4" Type="http://schemas.openxmlformats.org/officeDocument/2006/relationships/tags" Target="../tags/tag569.xml"/><Relationship Id="rId39" Type="http://schemas.openxmlformats.org/officeDocument/2006/relationships/tags" Target="../tags/tag604.xml"/><Relationship Id="rId38" Type="http://schemas.openxmlformats.org/officeDocument/2006/relationships/tags" Target="../tags/tag603.xml"/><Relationship Id="rId37" Type="http://schemas.openxmlformats.org/officeDocument/2006/relationships/tags" Target="../tags/tag602.xml"/><Relationship Id="rId36" Type="http://schemas.openxmlformats.org/officeDocument/2006/relationships/tags" Target="../tags/tag601.xml"/><Relationship Id="rId35" Type="http://schemas.openxmlformats.org/officeDocument/2006/relationships/tags" Target="../tags/tag600.xml"/><Relationship Id="rId34" Type="http://schemas.openxmlformats.org/officeDocument/2006/relationships/tags" Target="../tags/tag599.xml"/><Relationship Id="rId33" Type="http://schemas.openxmlformats.org/officeDocument/2006/relationships/tags" Target="../tags/tag598.xml"/><Relationship Id="rId32" Type="http://schemas.openxmlformats.org/officeDocument/2006/relationships/tags" Target="../tags/tag597.xml"/><Relationship Id="rId31" Type="http://schemas.openxmlformats.org/officeDocument/2006/relationships/tags" Target="../tags/tag596.xml"/><Relationship Id="rId30" Type="http://schemas.openxmlformats.org/officeDocument/2006/relationships/tags" Target="../tags/tag595.xml"/><Relationship Id="rId3" Type="http://schemas.openxmlformats.org/officeDocument/2006/relationships/tags" Target="../tags/tag568.xml"/><Relationship Id="rId29" Type="http://schemas.openxmlformats.org/officeDocument/2006/relationships/tags" Target="../tags/tag594.xml"/><Relationship Id="rId28" Type="http://schemas.openxmlformats.org/officeDocument/2006/relationships/tags" Target="../tags/tag593.xml"/><Relationship Id="rId27" Type="http://schemas.openxmlformats.org/officeDocument/2006/relationships/tags" Target="../tags/tag592.xml"/><Relationship Id="rId26" Type="http://schemas.openxmlformats.org/officeDocument/2006/relationships/tags" Target="../tags/tag591.xml"/><Relationship Id="rId25" Type="http://schemas.openxmlformats.org/officeDocument/2006/relationships/tags" Target="../tags/tag590.xml"/><Relationship Id="rId24" Type="http://schemas.openxmlformats.org/officeDocument/2006/relationships/tags" Target="../tags/tag589.xml"/><Relationship Id="rId23" Type="http://schemas.openxmlformats.org/officeDocument/2006/relationships/tags" Target="../tags/tag588.xml"/><Relationship Id="rId22" Type="http://schemas.openxmlformats.org/officeDocument/2006/relationships/tags" Target="../tags/tag587.xml"/><Relationship Id="rId21" Type="http://schemas.openxmlformats.org/officeDocument/2006/relationships/tags" Target="../tags/tag586.xml"/><Relationship Id="rId20" Type="http://schemas.openxmlformats.org/officeDocument/2006/relationships/tags" Target="../tags/tag585.xml"/><Relationship Id="rId2" Type="http://schemas.openxmlformats.org/officeDocument/2006/relationships/tags" Target="../tags/tag567.xml"/><Relationship Id="rId19" Type="http://schemas.openxmlformats.org/officeDocument/2006/relationships/tags" Target="../tags/tag584.xml"/><Relationship Id="rId18" Type="http://schemas.openxmlformats.org/officeDocument/2006/relationships/tags" Target="../tags/tag583.xml"/><Relationship Id="rId17" Type="http://schemas.openxmlformats.org/officeDocument/2006/relationships/tags" Target="../tags/tag582.xml"/><Relationship Id="rId16" Type="http://schemas.openxmlformats.org/officeDocument/2006/relationships/tags" Target="../tags/tag581.xml"/><Relationship Id="rId15" Type="http://schemas.openxmlformats.org/officeDocument/2006/relationships/tags" Target="../tags/tag580.xml"/><Relationship Id="rId14" Type="http://schemas.openxmlformats.org/officeDocument/2006/relationships/tags" Target="../tags/tag579.xml"/><Relationship Id="rId13" Type="http://schemas.openxmlformats.org/officeDocument/2006/relationships/tags" Target="../tags/tag578.xml"/><Relationship Id="rId12" Type="http://schemas.openxmlformats.org/officeDocument/2006/relationships/tags" Target="../tags/tag577.xml"/><Relationship Id="rId11" Type="http://schemas.openxmlformats.org/officeDocument/2006/relationships/tags" Target="../tags/tag576.xml"/><Relationship Id="rId10" Type="http://schemas.openxmlformats.org/officeDocument/2006/relationships/tags" Target="../tags/tag57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639.xml"/><Relationship Id="rId8" Type="http://schemas.openxmlformats.org/officeDocument/2006/relationships/tags" Target="../tags/tag638.xml"/><Relationship Id="rId7" Type="http://schemas.openxmlformats.org/officeDocument/2006/relationships/tags" Target="../tags/tag637.xml"/><Relationship Id="rId6" Type="http://schemas.openxmlformats.org/officeDocument/2006/relationships/tags" Target="../tags/tag636.xml"/><Relationship Id="rId5" Type="http://schemas.openxmlformats.org/officeDocument/2006/relationships/tags" Target="../tags/tag635.xml"/><Relationship Id="rId4" Type="http://schemas.openxmlformats.org/officeDocument/2006/relationships/tags" Target="../tags/tag634.xml"/><Relationship Id="rId39" Type="http://schemas.openxmlformats.org/officeDocument/2006/relationships/tags" Target="../tags/tag669.xml"/><Relationship Id="rId38" Type="http://schemas.openxmlformats.org/officeDocument/2006/relationships/tags" Target="../tags/tag668.xml"/><Relationship Id="rId37" Type="http://schemas.openxmlformats.org/officeDocument/2006/relationships/tags" Target="../tags/tag667.xml"/><Relationship Id="rId36" Type="http://schemas.openxmlformats.org/officeDocument/2006/relationships/tags" Target="../tags/tag666.xml"/><Relationship Id="rId35" Type="http://schemas.openxmlformats.org/officeDocument/2006/relationships/tags" Target="../tags/tag665.xml"/><Relationship Id="rId34" Type="http://schemas.openxmlformats.org/officeDocument/2006/relationships/tags" Target="../tags/tag664.xml"/><Relationship Id="rId33" Type="http://schemas.openxmlformats.org/officeDocument/2006/relationships/tags" Target="../tags/tag663.xml"/><Relationship Id="rId32" Type="http://schemas.openxmlformats.org/officeDocument/2006/relationships/tags" Target="../tags/tag662.xml"/><Relationship Id="rId31" Type="http://schemas.openxmlformats.org/officeDocument/2006/relationships/tags" Target="../tags/tag661.xml"/><Relationship Id="rId30" Type="http://schemas.openxmlformats.org/officeDocument/2006/relationships/tags" Target="../tags/tag660.xml"/><Relationship Id="rId3" Type="http://schemas.openxmlformats.org/officeDocument/2006/relationships/tags" Target="../tags/tag633.xml"/><Relationship Id="rId29" Type="http://schemas.openxmlformats.org/officeDocument/2006/relationships/tags" Target="../tags/tag659.xml"/><Relationship Id="rId28" Type="http://schemas.openxmlformats.org/officeDocument/2006/relationships/tags" Target="../tags/tag658.xml"/><Relationship Id="rId27" Type="http://schemas.openxmlformats.org/officeDocument/2006/relationships/tags" Target="../tags/tag657.xml"/><Relationship Id="rId26" Type="http://schemas.openxmlformats.org/officeDocument/2006/relationships/tags" Target="../tags/tag656.xml"/><Relationship Id="rId25" Type="http://schemas.openxmlformats.org/officeDocument/2006/relationships/tags" Target="../tags/tag655.xml"/><Relationship Id="rId24" Type="http://schemas.openxmlformats.org/officeDocument/2006/relationships/tags" Target="../tags/tag654.xml"/><Relationship Id="rId23" Type="http://schemas.openxmlformats.org/officeDocument/2006/relationships/tags" Target="../tags/tag653.xml"/><Relationship Id="rId22" Type="http://schemas.openxmlformats.org/officeDocument/2006/relationships/tags" Target="../tags/tag652.xml"/><Relationship Id="rId21" Type="http://schemas.openxmlformats.org/officeDocument/2006/relationships/tags" Target="../tags/tag651.xml"/><Relationship Id="rId20" Type="http://schemas.openxmlformats.org/officeDocument/2006/relationships/tags" Target="../tags/tag650.xml"/><Relationship Id="rId2" Type="http://schemas.openxmlformats.org/officeDocument/2006/relationships/tags" Target="../tags/tag632.xml"/><Relationship Id="rId19" Type="http://schemas.openxmlformats.org/officeDocument/2006/relationships/tags" Target="../tags/tag649.xml"/><Relationship Id="rId18" Type="http://schemas.openxmlformats.org/officeDocument/2006/relationships/tags" Target="../tags/tag648.xml"/><Relationship Id="rId17" Type="http://schemas.openxmlformats.org/officeDocument/2006/relationships/tags" Target="../tags/tag647.xml"/><Relationship Id="rId16" Type="http://schemas.openxmlformats.org/officeDocument/2006/relationships/tags" Target="../tags/tag646.xml"/><Relationship Id="rId15" Type="http://schemas.openxmlformats.org/officeDocument/2006/relationships/tags" Target="../tags/tag645.xml"/><Relationship Id="rId14" Type="http://schemas.openxmlformats.org/officeDocument/2006/relationships/tags" Target="../tags/tag644.xml"/><Relationship Id="rId13" Type="http://schemas.openxmlformats.org/officeDocument/2006/relationships/tags" Target="../tags/tag643.xml"/><Relationship Id="rId12" Type="http://schemas.openxmlformats.org/officeDocument/2006/relationships/tags" Target="../tags/tag642.xml"/><Relationship Id="rId11" Type="http://schemas.openxmlformats.org/officeDocument/2006/relationships/tags" Target="../tags/tag641.xml"/><Relationship Id="rId10" Type="http://schemas.openxmlformats.org/officeDocument/2006/relationships/tags" Target="../tags/tag64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677.xml"/><Relationship Id="rId8" Type="http://schemas.openxmlformats.org/officeDocument/2006/relationships/tags" Target="../tags/tag676.xml"/><Relationship Id="rId7" Type="http://schemas.openxmlformats.org/officeDocument/2006/relationships/tags" Target="../tags/tag675.xml"/><Relationship Id="rId6" Type="http://schemas.openxmlformats.org/officeDocument/2006/relationships/tags" Target="../tags/tag674.xml"/><Relationship Id="rId5" Type="http://schemas.openxmlformats.org/officeDocument/2006/relationships/tags" Target="../tags/tag673.xml"/><Relationship Id="rId4" Type="http://schemas.openxmlformats.org/officeDocument/2006/relationships/tags" Target="../tags/tag672.xml"/><Relationship Id="rId3" Type="http://schemas.openxmlformats.org/officeDocument/2006/relationships/tags" Target="../tags/tag671.xml"/><Relationship Id="rId2" Type="http://schemas.openxmlformats.org/officeDocument/2006/relationships/tags" Target="../tags/tag670.xml"/><Relationship Id="rId16" Type="http://schemas.openxmlformats.org/officeDocument/2006/relationships/tags" Target="../tags/tag684.xml"/><Relationship Id="rId15" Type="http://schemas.openxmlformats.org/officeDocument/2006/relationships/tags" Target="../tags/tag683.xml"/><Relationship Id="rId14" Type="http://schemas.openxmlformats.org/officeDocument/2006/relationships/tags" Target="../tags/tag682.xml"/><Relationship Id="rId13" Type="http://schemas.openxmlformats.org/officeDocument/2006/relationships/tags" Target="../tags/tag681.xml"/><Relationship Id="rId12" Type="http://schemas.openxmlformats.org/officeDocument/2006/relationships/tags" Target="../tags/tag680.xml"/><Relationship Id="rId11" Type="http://schemas.openxmlformats.org/officeDocument/2006/relationships/tags" Target="../tags/tag679.xml"/><Relationship Id="rId10" Type="http://schemas.openxmlformats.org/officeDocument/2006/relationships/tags" Target="../tags/tag678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692.xml"/><Relationship Id="rId8" Type="http://schemas.openxmlformats.org/officeDocument/2006/relationships/tags" Target="../tags/tag691.xml"/><Relationship Id="rId7" Type="http://schemas.openxmlformats.org/officeDocument/2006/relationships/tags" Target="../tags/tag690.xml"/><Relationship Id="rId6" Type="http://schemas.openxmlformats.org/officeDocument/2006/relationships/tags" Target="../tags/tag689.xml"/><Relationship Id="rId5" Type="http://schemas.openxmlformats.org/officeDocument/2006/relationships/tags" Target="../tags/tag688.xml"/><Relationship Id="rId4" Type="http://schemas.openxmlformats.org/officeDocument/2006/relationships/tags" Target="../tags/tag687.xml"/><Relationship Id="rId3" Type="http://schemas.openxmlformats.org/officeDocument/2006/relationships/tags" Target="../tags/tag686.xml"/><Relationship Id="rId24" Type="http://schemas.openxmlformats.org/officeDocument/2006/relationships/tags" Target="../tags/tag707.xml"/><Relationship Id="rId23" Type="http://schemas.openxmlformats.org/officeDocument/2006/relationships/tags" Target="../tags/tag706.xml"/><Relationship Id="rId22" Type="http://schemas.openxmlformats.org/officeDocument/2006/relationships/tags" Target="../tags/tag705.xml"/><Relationship Id="rId21" Type="http://schemas.openxmlformats.org/officeDocument/2006/relationships/tags" Target="../tags/tag704.xml"/><Relationship Id="rId20" Type="http://schemas.openxmlformats.org/officeDocument/2006/relationships/tags" Target="../tags/tag703.xml"/><Relationship Id="rId2" Type="http://schemas.openxmlformats.org/officeDocument/2006/relationships/tags" Target="../tags/tag685.xml"/><Relationship Id="rId19" Type="http://schemas.openxmlformats.org/officeDocument/2006/relationships/tags" Target="../tags/tag702.xml"/><Relationship Id="rId18" Type="http://schemas.openxmlformats.org/officeDocument/2006/relationships/tags" Target="../tags/tag701.xml"/><Relationship Id="rId17" Type="http://schemas.openxmlformats.org/officeDocument/2006/relationships/tags" Target="../tags/tag700.xml"/><Relationship Id="rId16" Type="http://schemas.openxmlformats.org/officeDocument/2006/relationships/tags" Target="../tags/tag699.xml"/><Relationship Id="rId15" Type="http://schemas.openxmlformats.org/officeDocument/2006/relationships/tags" Target="../tags/tag698.xml"/><Relationship Id="rId14" Type="http://schemas.openxmlformats.org/officeDocument/2006/relationships/tags" Target="../tags/tag697.xml"/><Relationship Id="rId13" Type="http://schemas.openxmlformats.org/officeDocument/2006/relationships/tags" Target="../tags/tag696.xml"/><Relationship Id="rId12" Type="http://schemas.openxmlformats.org/officeDocument/2006/relationships/tags" Target="../tags/tag695.xml"/><Relationship Id="rId11" Type="http://schemas.openxmlformats.org/officeDocument/2006/relationships/tags" Target="../tags/tag694.xml"/><Relationship Id="rId10" Type="http://schemas.openxmlformats.org/officeDocument/2006/relationships/tags" Target="../tags/tag69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15.xml"/><Relationship Id="rId8" Type="http://schemas.openxmlformats.org/officeDocument/2006/relationships/tags" Target="../tags/tag714.xml"/><Relationship Id="rId7" Type="http://schemas.openxmlformats.org/officeDocument/2006/relationships/tags" Target="../tags/tag713.xml"/><Relationship Id="rId6" Type="http://schemas.openxmlformats.org/officeDocument/2006/relationships/tags" Target="../tags/tag712.xml"/><Relationship Id="rId5" Type="http://schemas.openxmlformats.org/officeDocument/2006/relationships/tags" Target="../tags/tag711.xml"/><Relationship Id="rId4" Type="http://schemas.openxmlformats.org/officeDocument/2006/relationships/tags" Target="../tags/tag710.xml"/><Relationship Id="rId3" Type="http://schemas.openxmlformats.org/officeDocument/2006/relationships/tags" Target="../tags/tag709.xml"/><Relationship Id="rId2" Type="http://schemas.openxmlformats.org/officeDocument/2006/relationships/tags" Target="../tags/tag708.xml"/><Relationship Id="rId14" Type="http://schemas.openxmlformats.org/officeDocument/2006/relationships/tags" Target="../tags/tag720.xml"/><Relationship Id="rId13" Type="http://schemas.openxmlformats.org/officeDocument/2006/relationships/tags" Target="../tags/tag719.xml"/><Relationship Id="rId12" Type="http://schemas.openxmlformats.org/officeDocument/2006/relationships/tags" Target="../tags/tag718.xml"/><Relationship Id="rId11" Type="http://schemas.openxmlformats.org/officeDocument/2006/relationships/tags" Target="../tags/tag717.xml"/><Relationship Id="rId10" Type="http://schemas.openxmlformats.org/officeDocument/2006/relationships/tags" Target="../tags/tag7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728.xml"/><Relationship Id="rId8" Type="http://schemas.openxmlformats.org/officeDocument/2006/relationships/tags" Target="../tags/tag727.xml"/><Relationship Id="rId7" Type="http://schemas.openxmlformats.org/officeDocument/2006/relationships/tags" Target="../tags/tag726.xml"/><Relationship Id="rId6" Type="http://schemas.openxmlformats.org/officeDocument/2006/relationships/tags" Target="../tags/tag725.xml"/><Relationship Id="rId5" Type="http://schemas.openxmlformats.org/officeDocument/2006/relationships/tags" Target="../tags/tag724.xml"/><Relationship Id="rId42" Type="http://schemas.openxmlformats.org/officeDocument/2006/relationships/tags" Target="../tags/tag761.xml"/><Relationship Id="rId41" Type="http://schemas.openxmlformats.org/officeDocument/2006/relationships/tags" Target="../tags/tag760.xml"/><Relationship Id="rId40" Type="http://schemas.openxmlformats.org/officeDocument/2006/relationships/tags" Target="../tags/tag759.xml"/><Relationship Id="rId4" Type="http://schemas.openxmlformats.org/officeDocument/2006/relationships/tags" Target="../tags/tag723.xml"/><Relationship Id="rId39" Type="http://schemas.openxmlformats.org/officeDocument/2006/relationships/tags" Target="../tags/tag758.xml"/><Relationship Id="rId38" Type="http://schemas.openxmlformats.org/officeDocument/2006/relationships/tags" Target="../tags/tag757.xml"/><Relationship Id="rId37" Type="http://schemas.openxmlformats.org/officeDocument/2006/relationships/tags" Target="../tags/tag756.xml"/><Relationship Id="rId36" Type="http://schemas.openxmlformats.org/officeDocument/2006/relationships/tags" Target="../tags/tag755.xml"/><Relationship Id="rId35" Type="http://schemas.openxmlformats.org/officeDocument/2006/relationships/tags" Target="../tags/tag754.xml"/><Relationship Id="rId34" Type="http://schemas.openxmlformats.org/officeDocument/2006/relationships/tags" Target="../tags/tag753.xml"/><Relationship Id="rId33" Type="http://schemas.openxmlformats.org/officeDocument/2006/relationships/tags" Target="../tags/tag752.xml"/><Relationship Id="rId32" Type="http://schemas.openxmlformats.org/officeDocument/2006/relationships/tags" Target="../tags/tag751.xml"/><Relationship Id="rId31" Type="http://schemas.openxmlformats.org/officeDocument/2006/relationships/tags" Target="../tags/tag750.xml"/><Relationship Id="rId30" Type="http://schemas.openxmlformats.org/officeDocument/2006/relationships/tags" Target="../tags/tag749.xml"/><Relationship Id="rId3" Type="http://schemas.openxmlformats.org/officeDocument/2006/relationships/tags" Target="../tags/tag722.xml"/><Relationship Id="rId29" Type="http://schemas.openxmlformats.org/officeDocument/2006/relationships/tags" Target="../tags/tag748.xml"/><Relationship Id="rId28" Type="http://schemas.openxmlformats.org/officeDocument/2006/relationships/tags" Target="../tags/tag747.xml"/><Relationship Id="rId27" Type="http://schemas.openxmlformats.org/officeDocument/2006/relationships/tags" Target="../tags/tag746.xml"/><Relationship Id="rId26" Type="http://schemas.openxmlformats.org/officeDocument/2006/relationships/tags" Target="../tags/tag745.xml"/><Relationship Id="rId25" Type="http://schemas.openxmlformats.org/officeDocument/2006/relationships/tags" Target="../tags/tag744.xml"/><Relationship Id="rId24" Type="http://schemas.openxmlformats.org/officeDocument/2006/relationships/tags" Target="../tags/tag743.xml"/><Relationship Id="rId23" Type="http://schemas.openxmlformats.org/officeDocument/2006/relationships/tags" Target="../tags/tag742.xml"/><Relationship Id="rId22" Type="http://schemas.openxmlformats.org/officeDocument/2006/relationships/tags" Target="../tags/tag741.xml"/><Relationship Id="rId21" Type="http://schemas.openxmlformats.org/officeDocument/2006/relationships/tags" Target="../tags/tag740.xml"/><Relationship Id="rId20" Type="http://schemas.openxmlformats.org/officeDocument/2006/relationships/tags" Target="../tags/tag739.xml"/><Relationship Id="rId2" Type="http://schemas.openxmlformats.org/officeDocument/2006/relationships/tags" Target="../tags/tag721.xml"/><Relationship Id="rId19" Type="http://schemas.openxmlformats.org/officeDocument/2006/relationships/tags" Target="../tags/tag738.xml"/><Relationship Id="rId18" Type="http://schemas.openxmlformats.org/officeDocument/2006/relationships/tags" Target="../tags/tag737.xml"/><Relationship Id="rId17" Type="http://schemas.openxmlformats.org/officeDocument/2006/relationships/tags" Target="../tags/tag736.xml"/><Relationship Id="rId16" Type="http://schemas.openxmlformats.org/officeDocument/2006/relationships/tags" Target="../tags/tag735.xml"/><Relationship Id="rId15" Type="http://schemas.openxmlformats.org/officeDocument/2006/relationships/tags" Target="../tags/tag734.xml"/><Relationship Id="rId14" Type="http://schemas.openxmlformats.org/officeDocument/2006/relationships/tags" Target="../tags/tag733.xml"/><Relationship Id="rId13" Type="http://schemas.openxmlformats.org/officeDocument/2006/relationships/tags" Target="../tags/tag732.xml"/><Relationship Id="rId12" Type="http://schemas.openxmlformats.org/officeDocument/2006/relationships/tags" Target="../tags/tag731.xml"/><Relationship Id="rId11" Type="http://schemas.openxmlformats.org/officeDocument/2006/relationships/tags" Target="../tags/tag730.xml"/><Relationship Id="rId10" Type="http://schemas.openxmlformats.org/officeDocument/2006/relationships/tags" Target="../tags/tag72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769.xml"/><Relationship Id="rId81" Type="http://schemas.openxmlformats.org/officeDocument/2006/relationships/tags" Target="../tags/tag841.xml"/><Relationship Id="rId80" Type="http://schemas.openxmlformats.org/officeDocument/2006/relationships/tags" Target="../tags/tag840.xml"/><Relationship Id="rId8" Type="http://schemas.openxmlformats.org/officeDocument/2006/relationships/tags" Target="../tags/tag768.xml"/><Relationship Id="rId79" Type="http://schemas.openxmlformats.org/officeDocument/2006/relationships/tags" Target="../tags/tag839.xml"/><Relationship Id="rId78" Type="http://schemas.openxmlformats.org/officeDocument/2006/relationships/tags" Target="../tags/tag838.xml"/><Relationship Id="rId77" Type="http://schemas.openxmlformats.org/officeDocument/2006/relationships/tags" Target="../tags/tag837.xml"/><Relationship Id="rId76" Type="http://schemas.openxmlformats.org/officeDocument/2006/relationships/tags" Target="../tags/tag836.xml"/><Relationship Id="rId75" Type="http://schemas.openxmlformats.org/officeDocument/2006/relationships/tags" Target="../tags/tag835.xml"/><Relationship Id="rId74" Type="http://schemas.openxmlformats.org/officeDocument/2006/relationships/tags" Target="../tags/tag834.xml"/><Relationship Id="rId73" Type="http://schemas.openxmlformats.org/officeDocument/2006/relationships/tags" Target="../tags/tag833.xml"/><Relationship Id="rId72" Type="http://schemas.openxmlformats.org/officeDocument/2006/relationships/tags" Target="../tags/tag832.xml"/><Relationship Id="rId71" Type="http://schemas.openxmlformats.org/officeDocument/2006/relationships/tags" Target="../tags/tag831.xml"/><Relationship Id="rId70" Type="http://schemas.openxmlformats.org/officeDocument/2006/relationships/tags" Target="../tags/tag830.xml"/><Relationship Id="rId7" Type="http://schemas.openxmlformats.org/officeDocument/2006/relationships/tags" Target="../tags/tag767.xml"/><Relationship Id="rId69" Type="http://schemas.openxmlformats.org/officeDocument/2006/relationships/tags" Target="../tags/tag829.xml"/><Relationship Id="rId68" Type="http://schemas.openxmlformats.org/officeDocument/2006/relationships/tags" Target="../tags/tag828.xml"/><Relationship Id="rId67" Type="http://schemas.openxmlformats.org/officeDocument/2006/relationships/tags" Target="../tags/tag827.xml"/><Relationship Id="rId66" Type="http://schemas.openxmlformats.org/officeDocument/2006/relationships/tags" Target="../tags/tag826.xml"/><Relationship Id="rId65" Type="http://schemas.openxmlformats.org/officeDocument/2006/relationships/tags" Target="../tags/tag825.xml"/><Relationship Id="rId64" Type="http://schemas.openxmlformats.org/officeDocument/2006/relationships/tags" Target="../tags/tag824.xml"/><Relationship Id="rId63" Type="http://schemas.openxmlformats.org/officeDocument/2006/relationships/tags" Target="../tags/tag823.xml"/><Relationship Id="rId62" Type="http://schemas.openxmlformats.org/officeDocument/2006/relationships/tags" Target="../tags/tag822.xml"/><Relationship Id="rId61" Type="http://schemas.openxmlformats.org/officeDocument/2006/relationships/tags" Target="../tags/tag821.xml"/><Relationship Id="rId60" Type="http://schemas.openxmlformats.org/officeDocument/2006/relationships/tags" Target="../tags/tag820.xml"/><Relationship Id="rId6" Type="http://schemas.openxmlformats.org/officeDocument/2006/relationships/tags" Target="../tags/tag766.xml"/><Relationship Id="rId59" Type="http://schemas.openxmlformats.org/officeDocument/2006/relationships/tags" Target="../tags/tag819.xml"/><Relationship Id="rId58" Type="http://schemas.openxmlformats.org/officeDocument/2006/relationships/tags" Target="../tags/tag818.xml"/><Relationship Id="rId57" Type="http://schemas.openxmlformats.org/officeDocument/2006/relationships/tags" Target="../tags/tag817.xml"/><Relationship Id="rId56" Type="http://schemas.openxmlformats.org/officeDocument/2006/relationships/tags" Target="../tags/tag816.xml"/><Relationship Id="rId55" Type="http://schemas.openxmlformats.org/officeDocument/2006/relationships/tags" Target="../tags/tag815.xml"/><Relationship Id="rId54" Type="http://schemas.openxmlformats.org/officeDocument/2006/relationships/tags" Target="../tags/tag814.xml"/><Relationship Id="rId53" Type="http://schemas.openxmlformats.org/officeDocument/2006/relationships/tags" Target="../tags/tag813.xml"/><Relationship Id="rId52" Type="http://schemas.openxmlformats.org/officeDocument/2006/relationships/tags" Target="../tags/tag812.xml"/><Relationship Id="rId51" Type="http://schemas.openxmlformats.org/officeDocument/2006/relationships/tags" Target="../tags/tag811.xml"/><Relationship Id="rId50" Type="http://schemas.openxmlformats.org/officeDocument/2006/relationships/tags" Target="../tags/tag810.xml"/><Relationship Id="rId5" Type="http://schemas.openxmlformats.org/officeDocument/2006/relationships/tags" Target="../tags/tag765.xml"/><Relationship Id="rId49" Type="http://schemas.openxmlformats.org/officeDocument/2006/relationships/tags" Target="../tags/tag809.xml"/><Relationship Id="rId48" Type="http://schemas.openxmlformats.org/officeDocument/2006/relationships/tags" Target="../tags/tag808.xml"/><Relationship Id="rId47" Type="http://schemas.openxmlformats.org/officeDocument/2006/relationships/tags" Target="../tags/tag807.xml"/><Relationship Id="rId46" Type="http://schemas.openxmlformats.org/officeDocument/2006/relationships/tags" Target="../tags/tag806.xml"/><Relationship Id="rId45" Type="http://schemas.openxmlformats.org/officeDocument/2006/relationships/tags" Target="../tags/tag805.xml"/><Relationship Id="rId44" Type="http://schemas.openxmlformats.org/officeDocument/2006/relationships/tags" Target="../tags/tag804.xml"/><Relationship Id="rId43" Type="http://schemas.openxmlformats.org/officeDocument/2006/relationships/tags" Target="../tags/tag803.xml"/><Relationship Id="rId42" Type="http://schemas.openxmlformats.org/officeDocument/2006/relationships/tags" Target="../tags/tag802.xml"/><Relationship Id="rId41" Type="http://schemas.openxmlformats.org/officeDocument/2006/relationships/tags" Target="../tags/tag801.xml"/><Relationship Id="rId40" Type="http://schemas.openxmlformats.org/officeDocument/2006/relationships/tags" Target="../tags/tag800.xml"/><Relationship Id="rId4" Type="http://schemas.openxmlformats.org/officeDocument/2006/relationships/tags" Target="../tags/tag764.xml"/><Relationship Id="rId39" Type="http://schemas.openxmlformats.org/officeDocument/2006/relationships/tags" Target="../tags/tag799.xml"/><Relationship Id="rId38" Type="http://schemas.openxmlformats.org/officeDocument/2006/relationships/tags" Target="../tags/tag798.xml"/><Relationship Id="rId37" Type="http://schemas.openxmlformats.org/officeDocument/2006/relationships/tags" Target="../tags/tag797.xml"/><Relationship Id="rId36" Type="http://schemas.openxmlformats.org/officeDocument/2006/relationships/tags" Target="../tags/tag796.xml"/><Relationship Id="rId35" Type="http://schemas.openxmlformats.org/officeDocument/2006/relationships/tags" Target="../tags/tag795.xml"/><Relationship Id="rId34" Type="http://schemas.openxmlformats.org/officeDocument/2006/relationships/tags" Target="../tags/tag794.xml"/><Relationship Id="rId33" Type="http://schemas.openxmlformats.org/officeDocument/2006/relationships/tags" Target="../tags/tag793.xml"/><Relationship Id="rId32" Type="http://schemas.openxmlformats.org/officeDocument/2006/relationships/tags" Target="../tags/tag792.xml"/><Relationship Id="rId31" Type="http://schemas.openxmlformats.org/officeDocument/2006/relationships/tags" Target="../tags/tag791.xml"/><Relationship Id="rId30" Type="http://schemas.openxmlformats.org/officeDocument/2006/relationships/tags" Target="../tags/tag790.xml"/><Relationship Id="rId3" Type="http://schemas.openxmlformats.org/officeDocument/2006/relationships/tags" Target="../tags/tag763.xml"/><Relationship Id="rId29" Type="http://schemas.openxmlformats.org/officeDocument/2006/relationships/tags" Target="../tags/tag789.xml"/><Relationship Id="rId28" Type="http://schemas.openxmlformats.org/officeDocument/2006/relationships/tags" Target="../tags/tag788.xml"/><Relationship Id="rId27" Type="http://schemas.openxmlformats.org/officeDocument/2006/relationships/tags" Target="../tags/tag787.xml"/><Relationship Id="rId26" Type="http://schemas.openxmlformats.org/officeDocument/2006/relationships/tags" Target="../tags/tag786.xml"/><Relationship Id="rId25" Type="http://schemas.openxmlformats.org/officeDocument/2006/relationships/tags" Target="../tags/tag785.xml"/><Relationship Id="rId24" Type="http://schemas.openxmlformats.org/officeDocument/2006/relationships/tags" Target="../tags/tag784.xml"/><Relationship Id="rId23" Type="http://schemas.openxmlformats.org/officeDocument/2006/relationships/tags" Target="../tags/tag783.xml"/><Relationship Id="rId22" Type="http://schemas.openxmlformats.org/officeDocument/2006/relationships/tags" Target="../tags/tag782.xml"/><Relationship Id="rId21" Type="http://schemas.openxmlformats.org/officeDocument/2006/relationships/tags" Target="../tags/tag781.xml"/><Relationship Id="rId20" Type="http://schemas.openxmlformats.org/officeDocument/2006/relationships/tags" Target="../tags/tag780.xml"/><Relationship Id="rId2" Type="http://schemas.openxmlformats.org/officeDocument/2006/relationships/tags" Target="../tags/tag762.xml"/><Relationship Id="rId19" Type="http://schemas.openxmlformats.org/officeDocument/2006/relationships/tags" Target="../tags/tag779.xml"/><Relationship Id="rId18" Type="http://schemas.openxmlformats.org/officeDocument/2006/relationships/tags" Target="../tags/tag778.xml"/><Relationship Id="rId17" Type="http://schemas.openxmlformats.org/officeDocument/2006/relationships/tags" Target="../tags/tag777.xml"/><Relationship Id="rId16" Type="http://schemas.openxmlformats.org/officeDocument/2006/relationships/tags" Target="../tags/tag776.xml"/><Relationship Id="rId15" Type="http://schemas.openxmlformats.org/officeDocument/2006/relationships/tags" Target="../tags/tag775.xml"/><Relationship Id="rId14" Type="http://schemas.openxmlformats.org/officeDocument/2006/relationships/tags" Target="../tags/tag774.xml"/><Relationship Id="rId13" Type="http://schemas.openxmlformats.org/officeDocument/2006/relationships/tags" Target="../tags/tag773.xml"/><Relationship Id="rId12" Type="http://schemas.openxmlformats.org/officeDocument/2006/relationships/tags" Target="../tags/tag772.xml"/><Relationship Id="rId11" Type="http://schemas.openxmlformats.org/officeDocument/2006/relationships/tags" Target="../tags/tag771.xml"/><Relationship Id="rId10" Type="http://schemas.openxmlformats.org/officeDocument/2006/relationships/tags" Target="../tags/tag77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7" Type="http://schemas.openxmlformats.org/officeDocument/2006/relationships/tags" Target="../tags/tag161.xml"/><Relationship Id="rId36" Type="http://schemas.openxmlformats.org/officeDocument/2006/relationships/tags" Target="../tags/tag160.xml"/><Relationship Id="rId35" Type="http://schemas.openxmlformats.org/officeDocument/2006/relationships/tags" Target="../tags/tag159.xml"/><Relationship Id="rId34" Type="http://schemas.openxmlformats.org/officeDocument/2006/relationships/tags" Target="../tags/tag158.xml"/><Relationship Id="rId33" Type="http://schemas.openxmlformats.org/officeDocument/2006/relationships/tags" Target="../tags/tag157.xml"/><Relationship Id="rId32" Type="http://schemas.openxmlformats.org/officeDocument/2006/relationships/tags" Target="../tags/tag156.xml"/><Relationship Id="rId31" Type="http://schemas.openxmlformats.org/officeDocument/2006/relationships/tags" Target="../tags/tag155.xml"/><Relationship Id="rId30" Type="http://schemas.openxmlformats.org/officeDocument/2006/relationships/tags" Target="../tags/tag154.xml"/><Relationship Id="rId3" Type="http://schemas.openxmlformats.org/officeDocument/2006/relationships/tags" Target="../tags/tag127.xml"/><Relationship Id="rId29" Type="http://schemas.openxmlformats.org/officeDocument/2006/relationships/tags" Target="../tags/tag153.xml"/><Relationship Id="rId28" Type="http://schemas.openxmlformats.org/officeDocument/2006/relationships/tags" Target="../tags/tag152.xml"/><Relationship Id="rId27" Type="http://schemas.openxmlformats.org/officeDocument/2006/relationships/tags" Target="../tags/tag151.xml"/><Relationship Id="rId26" Type="http://schemas.openxmlformats.org/officeDocument/2006/relationships/tags" Target="../tags/tag150.xml"/><Relationship Id="rId25" Type="http://schemas.openxmlformats.org/officeDocument/2006/relationships/tags" Target="../tags/tag149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tags" Target="../tags/tag145.xml"/><Relationship Id="rId20" Type="http://schemas.openxmlformats.org/officeDocument/2006/relationships/tags" Target="../tags/tag144.xml"/><Relationship Id="rId2" Type="http://schemas.openxmlformats.org/officeDocument/2006/relationships/tags" Target="../tags/tag126.xml"/><Relationship Id="rId19" Type="http://schemas.openxmlformats.org/officeDocument/2006/relationships/tags" Target="../tags/tag143.xml"/><Relationship Id="rId18" Type="http://schemas.openxmlformats.org/officeDocument/2006/relationships/tags" Target="../tags/tag142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3" Type="http://schemas.openxmlformats.org/officeDocument/2006/relationships/tags" Target="../tags/tag223.xml"/><Relationship Id="rId62" Type="http://schemas.openxmlformats.org/officeDocument/2006/relationships/tags" Target="../tags/tag222.xml"/><Relationship Id="rId61" Type="http://schemas.openxmlformats.org/officeDocument/2006/relationships/tags" Target="../tags/tag221.xml"/><Relationship Id="rId60" Type="http://schemas.openxmlformats.org/officeDocument/2006/relationships/tags" Target="../tags/tag220.xml"/><Relationship Id="rId6" Type="http://schemas.openxmlformats.org/officeDocument/2006/relationships/tags" Target="../tags/tag166.xml"/><Relationship Id="rId59" Type="http://schemas.openxmlformats.org/officeDocument/2006/relationships/tags" Target="../tags/tag219.xml"/><Relationship Id="rId58" Type="http://schemas.openxmlformats.org/officeDocument/2006/relationships/tags" Target="../tags/tag218.xml"/><Relationship Id="rId57" Type="http://schemas.openxmlformats.org/officeDocument/2006/relationships/tags" Target="../tags/tag217.xml"/><Relationship Id="rId56" Type="http://schemas.openxmlformats.org/officeDocument/2006/relationships/tags" Target="../tags/tag216.xml"/><Relationship Id="rId55" Type="http://schemas.openxmlformats.org/officeDocument/2006/relationships/tags" Target="../tags/tag215.xml"/><Relationship Id="rId54" Type="http://schemas.openxmlformats.org/officeDocument/2006/relationships/tags" Target="../tags/tag214.xml"/><Relationship Id="rId53" Type="http://schemas.openxmlformats.org/officeDocument/2006/relationships/tags" Target="../tags/tag213.xml"/><Relationship Id="rId52" Type="http://schemas.openxmlformats.org/officeDocument/2006/relationships/tags" Target="../tags/tag212.xml"/><Relationship Id="rId51" Type="http://schemas.openxmlformats.org/officeDocument/2006/relationships/tags" Target="../tags/tag211.xml"/><Relationship Id="rId50" Type="http://schemas.openxmlformats.org/officeDocument/2006/relationships/tags" Target="../tags/tag210.xml"/><Relationship Id="rId5" Type="http://schemas.openxmlformats.org/officeDocument/2006/relationships/tags" Target="../tags/tag165.xml"/><Relationship Id="rId49" Type="http://schemas.openxmlformats.org/officeDocument/2006/relationships/tags" Target="../tags/tag209.xml"/><Relationship Id="rId48" Type="http://schemas.openxmlformats.org/officeDocument/2006/relationships/tags" Target="../tags/tag208.xml"/><Relationship Id="rId47" Type="http://schemas.openxmlformats.org/officeDocument/2006/relationships/tags" Target="../tags/tag207.xml"/><Relationship Id="rId46" Type="http://schemas.openxmlformats.org/officeDocument/2006/relationships/tags" Target="../tags/tag206.xml"/><Relationship Id="rId45" Type="http://schemas.openxmlformats.org/officeDocument/2006/relationships/tags" Target="../tags/tag205.xml"/><Relationship Id="rId44" Type="http://schemas.openxmlformats.org/officeDocument/2006/relationships/tags" Target="../tags/tag204.xml"/><Relationship Id="rId43" Type="http://schemas.openxmlformats.org/officeDocument/2006/relationships/tags" Target="../tags/tag203.xml"/><Relationship Id="rId42" Type="http://schemas.openxmlformats.org/officeDocument/2006/relationships/tags" Target="../tags/tag202.xml"/><Relationship Id="rId41" Type="http://schemas.openxmlformats.org/officeDocument/2006/relationships/tags" Target="../tags/tag201.xml"/><Relationship Id="rId40" Type="http://schemas.openxmlformats.org/officeDocument/2006/relationships/tags" Target="../tags/tag200.xml"/><Relationship Id="rId4" Type="http://schemas.openxmlformats.org/officeDocument/2006/relationships/tags" Target="../tags/tag164.xml"/><Relationship Id="rId39" Type="http://schemas.openxmlformats.org/officeDocument/2006/relationships/tags" Target="../tags/tag199.xml"/><Relationship Id="rId38" Type="http://schemas.openxmlformats.org/officeDocument/2006/relationships/tags" Target="../tags/tag198.xml"/><Relationship Id="rId37" Type="http://schemas.openxmlformats.org/officeDocument/2006/relationships/tags" Target="../tags/tag197.xml"/><Relationship Id="rId36" Type="http://schemas.openxmlformats.org/officeDocument/2006/relationships/tags" Target="../tags/tag196.xml"/><Relationship Id="rId35" Type="http://schemas.openxmlformats.org/officeDocument/2006/relationships/tags" Target="../tags/tag195.xml"/><Relationship Id="rId34" Type="http://schemas.openxmlformats.org/officeDocument/2006/relationships/tags" Target="../tags/tag194.xml"/><Relationship Id="rId33" Type="http://schemas.openxmlformats.org/officeDocument/2006/relationships/tags" Target="../tags/tag193.xml"/><Relationship Id="rId32" Type="http://schemas.openxmlformats.org/officeDocument/2006/relationships/tags" Target="../tags/tag192.xml"/><Relationship Id="rId31" Type="http://schemas.openxmlformats.org/officeDocument/2006/relationships/tags" Target="../tags/tag191.xml"/><Relationship Id="rId30" Type="http://schemas.openxmlformats.org/officeDocument/2006/relationships/tags" Target="../tags/tag190.xml"/><Relationship Id="rId3" Type="http://schemas.openxmlformats.org/officeDocument/2006/relationships/tags" Target="../tags/tag163.xml"/><Relationship Id="rId29" Type="http://schemas.openxmlformats.org/officeDocument/2006/relationships/tags" Target="../tags/tag189.xml"/><Relationship Id="rId28" Type="http://schemas.openxmlformats.org/officeDocument/2006/relationships/tags" Target="../tags/tag188.xml"/><Relationship Id="rId27" Type="http://schemas.openxmlformats.org/officeDocument/2006/relationships/tags" Target="../tags/tag187.xml"/><Relationship Id="rId26" Type="http://schemas.openxmlformats.org/officeDocument/2006/relationships/tags" Target="../tags/tag186.xml"/><Relationship Id="rId25" Type="http://schemas.openxmlformats.org/officeDocument/2006/relationships/tags" Target="../tags/tag185.xml"/><Relationship Id="rId24" Type="http://schemas.openxmlformats.org/officeDocument/2006/relationships/tags" Target="../tags/tag184.xml"/><Relationship Id="rId23" Type="http://schemas.openxmlformats.org/officeDocument/2006/relationships/tags" Target="../tags/tag183.xml"/><Relationship Id="rId22" Type="http://schemas.openxmlformats.org/officeDocument/2006/relationships/tags" Target="../tags/tag182.xml"/><Relationship Id="rId21" Type="http://schemas.openxmlformats.org/officeDocument/2006/relationships/tags" Target="../tags/tag181.xml"/><Relationship Id="rId20" Type="http://schemas.openxmlformats.org/officeDocument/2006/relationships/tags" Target="../tags/tag180.xml"/><Relationship Id="rId2" Type="http://schemas.openxmlformats.org/officeDocument/2006/relationships/tags" Target="../tags/tag162.xml"/><Relationship Id="rId19" Type="http://schemas.openxmlformats.org/officeDocument/2006/relationships/tags" Target="../tags/tag179.xml"/><Relationship Id="rId18" Type="http://schemas.openxmlformats.org/officeDocument/2006/relationships/tags" Target="../tags/tag178.xml"/><Relationship Id="rId17" Type="http://schemas.openxmlformats.org/officeDocument/2006/relationships/tags" Target="../tags/tag177.xml"/><Relationship Id="rId16" Type="http://schemas.openxmlformats.org/officeDocument/2006/relationships/tags" Target="../tags/tag176.xml"/><Relationship Id="rId15" Type="http://schemas.openxmlformats.org/officeDocument/2006/relationships/tags" Target="../tags/tag175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8" Type="http://schemas.openxmlformats.org/officeDocument/2006/relationships/tags" Target="../tags/tag260.xml"/><Relationship Id="rId37" Type="http://schemas.openxmlformats.org/officeDocument/2006/relationships/tags" Target="../tags/tag259.xml"/><Relationship Id="rId36" Type="http://schemas.openxmlformats.org/officeDocument/2006/relationships/tags" Target="../tags/tag258.xml"/><Relationship Id="rId35" Type="http://schemas.openxmlformats.org/officeDocument/2006/relationships/tags" Target="../tags/tag257.xml"/><Relationship Id="rId34" Type="http://schemas.openxmlformats.org/officeDocument/2006/relationships/tags" Target="../tags/tag256.xml"/><Relationship Id="rId33" Type="http://schemas.openxmlformats.org/officeDocument/2006/relationships/tags" Target="../tags/tag255.xml"/><Relationship Id="rId32" Type="http://schemas.openxmlformats.org/officeDocument/2006/relationships/tags" Target="../tags/tag254.xml"/><Relationship Id="rId31" Type="http://schemas.openxmlformats.org/officeDocument/2006/relationships/tags" Target="../tags/tag253.xml"/><Relationship Id="rId30" Type="http://schemas.openxmlformats.org/officeDocument/2006/relationships/tags" Target="../tags/tag252.xml"/><Relationship Id="rId3" Type="http://schemas.openxmlformats.org/officeDocument/2006/relationships/tags" Target="../tags/tag225.xml"/><Relationship Id="rId29" Type="http://schemas.openxmlformats.org/officeDocument/2006/relationships/tags" Target="../tags/tag251.xml"/><Relationship Id="rId28" Type="http://schemas.openxmlformats.org/officeDocument/2006/relationships/tags" Target="../tags/tag250.xml"/><Relationship Id="rId27" Type="http://schemas.openxmlformats.org/officeDocument/2006/relationships/tags" Target="../tags/tag249.xml"/><Relationship Id="rId26" Type="http://schemas.openxmlformats.org/officeDocument/2006/relationships/tags" Target="../tags/tag248.xml"/><Relationship Id="rId25" Type="http://schemas.openxmlformats.org/officeDocument/2006/relationships/tags" Target="../tags/tag247.xml"/><Relationship Id="rId24" Type="http://schemas.openxmlformats.org/officeDocument/2006/relationships/tags" Target="../tags/tag246.xml"/><Relationship Id="rId23" Type="http://schemas.openxmlformats.org/officeDocument/2006/relationships/tags" Target="../tags/tag245.xml"/><Relationship Id="rId22" Type="http://schemas.openxmlformats.org/officeDocument/2006/relationships/tags" Target="../tags/tag244.xml"/><Relationship Id="rId21" Type="http://schemas.openxmlformats.org/officeDocument/2006/relationships/tags" Target="../tags/tag243.xml"/><Relationship Id="rId20" Type="http://schemas.openxmlformats.org/officeDocument/2006/relationships/tags" Target="../tags/tag242.xml"/><Relationship Id="rId2" Type="http://schemas.openxmlformats.org/officeDocument/2006/relationships/tags" Target="../tags/tag224.xml"/><Relationship Id="rId19" Type="http://schemas.openxmlformats.org/officeDocument/2006/relationships/tags" Target="../tags/tag241.xml"/><Relationship Id="rId18" Type="http://schemas.openxmlformats.org/officeDocument/2006/relationships/tags" Target="../tags/tag240.xml"/><Relationship Id="rId17" Type="http://schemas.openxmlformats.org/officeDocument/2006/relationships/tags" Target="../tags/tag239.xml"/><Relationship Id="rId16" Type="http://schemas.openxmlformats.org/officeDocument/2006/relationships/tags" Target="../tags/tag238.xml"/><Relationship Id="rId15" Type="http://schemas.openxmlformats.org/officeDocument/2006/relationships/tags" Target="../tags/tag237.xml"/><Relationship Id="rId14" Type="http://schemas.openxmlformats.org/officeDocument/2006/relationships/tags" Target="../tags/tag236.xml"/><Relationship Id="rId13" Type="http://schemas.openxmlformats.org/officeDocument/2006/relationships/tags" Target="../tags/tag235.xml"/><Relationship Id="rId12" Type="http://schemas.openxmlformats.org/officeDocument/2006/relationships/tags" Target="../tags/tag234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0" Type="http://schemas.openxmlformats.org/officeDocument/2006/relationships/tags" Target="../tags/tag299.xml"/><Relationship Id="rId4" Type="http://schemas.openxmlformats.org/officeDocument/2006/relationships/tags" Target="../tags/tag263.xml"/><Relationship Id="rId39" Type="http://schemas.openxmlformats.org/officeDocument/2006/relationships/tags" Target="../tags/tag298.xml"/><Relationship Id="rId38" Type="http://schemas.openxmlformats.org/officeDocument/2006/relationships/tags" Target="../tags/tag297.xml"/><Relationship Id="rId37" Type="http://schemas.openxmlformats.org/officeDocument/2006/relationships/tags" Target="../tags/tag296.xml"/><Relationship Id="rId36" Type="http://schemas.openxmlformats.org/officeDocument/2006/relationships/tags" Target="../tags/tag295.xml"/><Relationship Id="rId35" Type="http://schemas.openxmlformats.org/officeDocument/2006/relationships/tags" Target="../tags/tag294.xml"/><Relationship Id="rId34" Type="http://schemas.openxmlformats.org/officeDocument/2006/relationships/tags" Target="../tags/tag293.xml"/><Relationship Id="rId33" Type="http://schemas.openxmlformats.org/officeDocument/2006/relationships/tags" Target="../tags/tag292.xml"/><Relationship Id="rId32" Type="http://schemas.openxmlformats.org/officeDocument/2006/relationships/tags" Target="../tags/tag291.xml"/><Relationship Id="rId31" Type="http://schemas.openxmlformats.org/officeDocument/2006/relationships/tags" Target="../tags/tag290.xml"/><Relationship Id="rId30" Type="http://schemas.openxmlformats.org/officeDocument/2006/relationships/tags" Target="../tags/tag289.xml"/><Relationship Id="rId3" Type="http://schemas.openxmlformats.org/officeDocument/2006/relationships/tags" Target="../tags/tag262.xml"/><Relationship Id="rId29" Type="http://schemas.openxmlformats.org/officeDocument/2006/relationships/tags" Target="../tags/tag288.xml"/><Relationship Id="rId28" Type="http://schemas.openxmlformats.org/officeDocument/2006/relationships/tags" Target="../tags/tag287.xml"/><Relationship Id="rId27" Type="http://schemas.openxmlformats.org/officeDocument/2006/relationships/tags" Target="../tags/tag286.xml"/><Relationship Id="rId26" Type="http://schemas.openxmlformats.org/officeDocument/2006/relationships/tags" Target="../tags/tag285.xml"/><Relationship Id="rId25" Type="http://schemas.openxmlformats.org/officeDocument/2006/relationships/tags" Target="../tags/tag284.xml"/><Relationship Id="rId24" Type="http://schemas.openxmlformats.org/officeDocument/2006/relationships/tags" Target="../tags/tag283.xml"/><Relationship Id="rId23" Type="http://schemas.openxmlformats.org/officeDocument/2006/relationships/tags" Target="../tags/tag282.xml"/><Relationship Id="rId22" Type="http://schemas.openxmlformats.org/officeDocument/2006/relationships/tags" Target="../tags/tag281.xml"/><Relationship Id="rId21" Type="http://schemas.openxmlformats.org/officeDocument/2006/relationships/tags" Target="../tags/tag280.xml"/><Relationship Id="rId20" Type="http://schemas.openxmlformats.org/officeDocument/2006/relationships/tags" Target="../tags/tag279.xml"/><Relationship Id="rId2" Type="http://schemas.openxmlformats.org/officeDocument/2006/relationships/tags" Target="../tags/tag261.xml"/><Relationship Id="rId19" Type="http://schemas.openxmlformats.org/officeDocument/2006/relationships/tags" Target="../tags/tag278.xml"/><Relationship Id="rId18" Type="http://schemas.openxmlformats.org/officeDocument/2006/relationships/tags" Target="../tags/tag277.xml"/><Relationship Id="rId17" Type="http://schemas.openxmlformats.org/officeDocument/2006/relationships/tags" Target="../tags/tag276.xml"/><Relationship Id="rId16" Type="http://schemas.openxmlformats.org/officeDocument/2006/relationships/tags" Target="../tags/tag275.xml"/><Relationship Id="rId15" Type="http://schemas.openxmlformats.org/officeDocument/2006/relationships/tags" Target="../tags/tag274.xml"/><Relationship Id="rId14" Type="http://schemas.openxmlformats.org/officeDocument/2006/relationships/tags" Target="../tags/tag273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307.xml"/><Relationship Id="rId8" Type="http://schemas.openxmlformats.org/officeDocument/2006/relationships/tags" Target="../tags/tag306.xml"/><Relationship Id="rId7" Type="http://schemas.openxmlformats.org/officeDocument/2006/relationships/tags" Target="../tags/tag305.xml"/><Relationship Id="rId6" Type="http://schemas.openxmlformats.org/officeDocument/2006/relationships/tags" Target="../tags/tag304.xml"/><Relationship Id="rId52" Type="http://schemas.openxmlformats.org/officeDocument/2006/relationships/tags" Target="../tags/tag350.xml"/><Relationship Id="rId51" Type="http://schemas.openxmlformats.org/officeDocument/2006/relationships/tags" Target="../tags/tag349.xml"/><Relationship Id="rId50" Type="http://schemas.openxmlformats.org/officeDocument/2006/relationships/tags" Target="../tags/tag348.xml"/><Relationship Id="rId5" Type="http://schemas.openxmlformats.org/officeDocument/2006/relationships/tags" Target="../tags/tag303.xml"/><Relationship Id="rId49" Type="http://schemas.openxmlformats.org/officeDocument/2006/relationships/tags" Target="../tags/tag347.xml"/><Relationship Id="rId48" Type="http://schemas.openxmlformats.org/officeDocument/2006/relationships/tags" Target="../tags/tag346.xml"/><Relationship Id="rId47" Type="http://schemas.openxmlformats.org/officeDocument/2006/relationships/tags" Target="../tags/tag345.xml"/><Relationship Id="rId46" Type="http://schemas.openxmlformats.org/officeDocument/2006/relationships/tags" Target="../tags/tag344.xml"/><Relationship Id="rId45" Type="http://schemas.openxmlformats.org/officeDocument/2006/relationships/tags" Target="../tags/tag343.xml"/><Relationship Id="rId44" Type="http://schemas.openxmlformats.org/officeDocument/2006/relationships/tags" Target="../tags/tag342.xml"/><Relationship Id="rId43" Type="http://schemas.openxmlformats.org/officeDocument/2006/relationships/tags" Target="../tags/tag341.xml"/><Relationship Id="rId42" Type="http://schemas.openxmlformats.org/officeDocument/2006/relationships/tags" Target="../tags/tag340.xml"/><Relationship Id="rId41" Type="http://schemas.openxmlformats.org/officeDocument/2006/relationships/tags" Target="../tags/tag339.xml"/><Relationship Id="rId40" Type="http://schemas.openxmlformats.org/officeDocument/2006/relationships/tags" Target="../tags/tag338.xml"/><Relationship Id="rId4" Type="http://schemas.openxmlformats.org/officeDocument/2006/relationships/tags" Target="../tags/tag302.xml"/><Relationship Id="rId39" Type="http://schemas.openxmlformats.org/officeDocument/2006/relationships/tags" Target="../tags/tag337.xml"/><Relationship Id="rId38" Type="http://schemas.openxmlformats.org/officeDocument/2006/relationships/tags" Target="../tags/tag336.xml"/><Relationship Id="rId37" Type="http://schemas.openxmlformats.org/officeDocument/2006/relationships/tags" Target="../tags/tag335.xml"/><Relationship Id="rId36" Type="http://schemas.openxmlformats.org/officeDocument/2006/relationships/tags" Target="../tags/tag334.xml"/><Relationship Id="rId35" Type="http://schemas.openxmlformats.org/officeDocument/2006/relationships/tags" Target="../tags/tag333.xml"/><Relationship Id="rId34" Type="http://schemas.openxmlformats.org/officeDocument/2006/relationships/tags" Target="../tags/tag332.xml"/><Relationship Id="rId33" Type="http://schemas.openxmlformats.org/officeDocument/2006/relationships/tags" Target="../tags/tag331.xml"/><Relationship Id="rId32" Type="http://schemas.openxmlformats.org/officeDocument/2006/relationships/tags" Target="../tags/tag330.xml"/><Relationship Id="rId31" Type="http://schemas.openxmlformats.org/officeDocument/2006/relationships/tags" Target="../tags/tag329.xml"/><Relationship Id="rId30" Type="http://schemas.openxmlformats.org/officeDocument/2006/relationships/tags" Target="../tags/tag328.xml"/><Relationship Id="rId3" Type="http://schemas.openxmlformats.org/officeDocument/2006/relationships/tags" Target="../tags/tag301.xml"/><Relationship Id="rId29" Type="http://schemas.openxmlformats.org/officeDocument/2006/relationships/tags" Target="../tags/tag327.xml"/><Relationship Id="rId28" Type="http://schemas.openxmlformats.org/officeDocument/2006/relationships/tags" Target="../tags/tag326.xml"/><Relationship Id="rId27" Type="http://schemas.openxmlformats.org/officeDocument/2006/relationships/tags" Target="../tags/tag325.xml"/><Relationship Id="rId26" Type="http://schemas.openxmlformats.org/officeDocument/2006/relationships/tags" Target="../tags/tag324.xml"/><Relationship Id="rId25" Type="http://schemas.openxmlformats.org/officeDocument/2006/relationships/tags" Target="../tags/tag323.xml"/><Relationship Id="rId24" Type="http://schemas.openxmlformats.org/officeDocument/2006/relationships/tags" Target="../tags/tag322.xml"/><Relationship Id="rId23" Type="http://schemas.openxmlformats.org/officeDocument/2006/relationships/tags" Target="../tags/tag321.xml"/><Relationship Id="rId22" Type="http://schemas.openxmlformats.org/officeDocument/2006/relationships/tags" Target="../tags/tag320.xml"/><Relationship Id="rId21" Type="http://schemas.openxmlformats.org/officeDocument/2006/relationships/tags" Target="../tags/tag319.xml"/><Relationship Id="rId20" Type="http://schemas.openxmlformats.org/officeDocument/2006/relationships/tags" Target="../tags/tag318.xml"/><Relationship Id="rId2" Type="http://schemas.openxmlformats.org/officeDocument/2006/relationships/tags" Target="../tags/tag300.xml"/><Relationship Id="rId19" Type="http://schemas.openxmlformats.org/officeDocument/2006/relationships/tags" Target="../tags/tag317.xml"/><Relationship Id="rId18" Type="http://schemas.openxmlformats.org/officeDocument/2006/relationships/tags" Target="../tags/tag316.xml"/><Relationship Id="rId17" Type="http://schemas.openxmlformats.org/officeDocument/2006/relationships/tags" Target="../tags/tag315.xml"/><Relationship Id="rId16" Type="http://schemas.openxmlformats.org/officeDocument/2006/relationships/tags" Target="../tags/tag314.xml"/><Relationship Id="rId15" Type="http://schemas.openxmlformats.org/officeDocument/2006/relationships/tags" Target="../tags/tag313.xml"/><Relationship Id="rId14" Type="http://schemas.openxmlformats.org/officeDocument/2006/relationships/tags" Target="../tags/tag312.xml"/><Relationship Id="rId13" Type="http://schemas.openxmlformats.org/officeDocument/2006/relationships/tags" Target="../tags/tag311.xml"/><Relationship Id="rId12" Type="http://schemas.openxmlformats.org/officeDocument/2006/relationships/tags" Target="../tags/tag310.xml"/><Relationship Id="rId11" Type="http://schemas.openxmlformats.org/officeDocument/2006/relationships/tags" Target="../tags/tag309.xml"/><Relationship Id="rId10" Type="http://schemas.openxmlformats.org/officeDocument/2006/relationships/tags" Target="../tags/tag30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361.xml"/><Relationship Id="rId8" Type="http://schemas.openxmlformats.org/officeDocument/2006/relationships/tags" Target="../tags/tag360.xml"/><Relationship Id="rId7" Type="http://schemas.openxmlformats.org/officeDocument/2006/relationships/tags" Target="../tags/tag359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8" Type="http://schemas.openxmlformats.org/officeDocument/2006/relationships/tags" Target="../tags/tag390.xml"/><Relationship Id="rId37" Type="http://schemas.openxmlformats.org/officeDocument/2006/relationships/tags" Target="../tags/tag389.xml"/><Relationship Id="rId36" Type="http://schemas.openxmlformats.org/officeDocument/2006/relationships/tags" Target="../tags/tag388.xml"/><Relationship Id="rId35" Type="http://schemas.openxmlformats.org/officeDocument/2006/relationships/tags" Target="../tags/tag387.xml"/><Relationship Id="rId34" Type="http://schemas.openxmlformats.org/officeDocument/2006/relationships/tags" Target="../tags/tag386.xml"/><Relationship Id="rId33" Type="http://schemas.openxmlformats.org/officeDocument/2006/relationships/tags" Target="../tags/tag385.xml"/><Relationship Id="rId32" Type="http://schemas.openxmlformats.org/officeDocument/2006/relationships/tags" Target="../tags/tag384.xml"/><Relationship Id="rId31" Type="http://schemas.openxmlformats.org/officeDocument/2006/relationships/tags" Target="../tags/tag383.xml"/><Relationship Id="rId30" Type="http://schemas.openxmlformats.org/officeDocument/2006/relationships/tags" Target="../tags/tag382.xml"/><Relationship Id="rId3" Type="http://schemas.openxmlformats.org/officeDocument/2006/relationships/tags" Target="../tags/tag355.xml"/><Relationship Id="rId29" Type="http://schemas.openxmlformats.org/officeDocument/2006/relationships/tags" Target="../tags/tag381.xml"/><Relationship Id="rId28" Type="http://schemas.openxmlformats.org/officeDocument/2006/relationships/tags" Target="../tags/tag380.xml"/><Relationship Id="rId27" Type="http://schemas.openxmlformats.org/officeDocument/2006/relationships/tags" Target="../tags/tag379.xml"/><Relationship Id="rId26" Type="http://schemas.openxmlformats.org/officeDocument/2006/relationships/tags" Target="../tags/tag378.xml"/><Relationship Id="rId25" Type="http://schemas.openxmlformats.org/officeDocument/2006/relationships/tags" Target="../tags/tag377.xml"/><Relationship Id="rId24" Type="http://schemas.openxmlformats.org/officeDocument/2006/relationships/tags" Target="../tags/tag376.xml"/><Relationship Id="rId23" Type="http://schemas.openxmlformats.org/officeDocument/2006/relationships/tags" Target="../tags/tag375.xml"/><Relationship Id="rId22" Type="http://schemas.openxmlformats.org/officeDocument/2006/relationships/tags" Target="../tags/tag374.xml"/><Relationship Id="rId21" Type="http://schemas.openxmlformats.org/officeDocument/2006/relationships/tags" Target="../tags/tag373.xml"/><Relationship Id="rId20" Type="http://schemas.openxmlformats.org/officeDocument/2006/relationships/tags" Target="../tags/tag372.xml"/><Relationship Id="rId2" Type="http://schemas.openxmlformats.org/officeDocument/2006/relationships/tags" Target="../tags/tag354.xml"/><Relationship Id="rId19" Type="http://schemas.openxmlformats.org/officeDocument/2006/relationships/tags" Target="../tags/tag371.xml"/><Relationship Id="rId18" Type="http://schemas.openxmlformats.org/officeDocument/2006/relationships/tags" Target="../tags/tag370.xml"/><Relationship Id="rId17" Type="http://schemas.openxmlformats.org/officeDocument/2006/relationships/tags" Target="../tags/tag369.xml"/><Relationship Id="rId16" Type="http://schemas.openxmlformats.org/officeDocument/2006/relationships/tags" Target="../tags/tag368.xml"/><Relationship Id="rId15" Type="http://schemas.openxmlformats.org/officeDocument/2006/relationships/tags" Target="../tags/tag367.xml"/><Relationship Id="rId14" Type="http://schemas.openxmlformats.org/officeDocument/2006/relationships/tags" Target="../tags/tag366.xml"/><Relationship Id="rId13" Type="http://schemas.openxmlformats.org/officeDocument/2006/relationships/tags" Target="../tags/tag365.xml"/><Relationship Id="rId12" Type="http://schemas.openxmlformats.org/officeDocument/2006/relationships/tags" Target="../tags/tag364.xml"/><Relationship Id="rId11" Type="http://schemas.openxmlformats.org/officeDocument/2006/relationships/tags" Target="../tags/tag363.xml"/><Relationship Id="rId10" Type="http://schemas.openxmlformats.org/officeDocument/2006/relationships/tags" Target="../tags/tag36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398.xml"/><Relationship Id="rId8" Type="http://schemas.openxmlformats.org/officeDocument/2006/relationships/tags" Target="../tags/tag397.xml"/><Relationship Id="rId7" Type="http://schemas.openxmlformats.org/officeDocument/2006/relationships/tags" Target="../tags/tag396.xml"/><Relationship Id="rId6" Type="http://schemas.openxmlformats.org/officeDocument/2006/relationships/tags" Target="../tags/tag395.xml"/><Relationship Id="rId5" Type="http://schemas.openxmlformats.org/officeDocument/2006/relationships/tags" Target="../tags/tag394.xml"/><Relationship Id="rId4" Type="http://schemas.openxmlformats.org/officeDocument/2006/relationships/tags" Target="../tags/tag393.xml"/><Relationship Id="rId37" Type="http://schemas.openxmlformats.org/officeDocument/2006/relationships/tags" Target="../tags/tag426.xml"/><Relationship Id="rId36" Type="http://schemas.openxmlformats.org/officeDocument/2006/relationships/tags" Target="../tags/tag425.xml"/><Relationship Id="rId35" Type="http://schemas.openxmlformats.org/officeDocument/2006/relationships/tags" Target="../tags/tag424.xml"/><Relationship Id="rId34" Type="http://schemas.openxmlformats.org/officeDocument/2006/relationships/tags" Target="../tags/tag423.xml"/><Relationship Id="rId33" Type="http://schemas.openxmlformats.org/officeDocument/2006/relationships/tags" Target="../tags/tag422.xml"/><Relationship Id="rId32" Type="http://schemas.openxmlformats.org/officeDocument/2006/relationships/tags" Target="../tags/tag421.xml"/><Relationship Id="rId31" Type="http://schemas.openxmlformats.org/officeDocument/2006/relationships/tags" Target="../tags/tag420.xml"/><Relationship Id="rId30" Type="http://schemas.openxmlformats.org/officeDocument/2006/relationships/tags" Target="../tags/tag419.xml"/><Relationship Id="rId3" Type="http://schemas.openxmlformats.org/officeDocument/2006/relationships/tags" Target="../tags/tag392.xml"/><Relationship Id="rId29" Type="http://schemas.openxmlformats.org/officeDocument/2006/relationships/tags" Target="../tags/tag418.xml"/><Relationship Id="rId28" Type="http://schemas.openxmlformats.org/officeDocument/2006/relationships/tags" Target="../tags/tag417.xml"/><Relationship Id="rId27" Type="http://schemas.openxmlformats.org/officeDocument/2006/relationships/tags" Target="../tags/tag416.xml"/><Relationship Id="rId26" Type="http://schemas.openxmlformats.org/officeDocument/2006/relationships/tags" Target="../tags/tag415.xml"/><Relationship Id="rId25" Type="http://schemas.openxmlformats.org/officeDocument/2006/relationships/tags" Target="../tags/tag414.xml"/><Relationship Id="rId24" Type="http://schemas.openxmlformats.org/officeDocument/2006/relationships/tags" Target="../tags/tag413.xml"/><Relationship Id="rId23" Type="http://schemas.openxmlformats.org/officeDocument/2006/relationships/tags" Target="../tags/tag412.xml"/><Relationship Id="rId22" Type="http://schemas.openxmlformats.org/officeDocument/2006/relationships/tags" Target="../tags/tag411.xml"/><Relationship Id="rId21" Type="http://schemas.openxmlformats.org/officeDocument/2006/relationships/tags" Target="../tags/tag410.xml"/><Relationship Id="rId20" Type="http://schemas.openxmlformats.org/officeDocument/2006/relationships/tags" Target="../tags/tag409.xml"/><Relationship Id="rId2" Type="http://schemas.openxmlformats.org/officeDocument/2006/relationships/tags" Target="../tags/tag391.xml"/><Relationship Id="rId19" Type="http://schemas.openxmlformats.org/officeDocument/2006/relationships/tags" Target="../tags/tag408.xml"/><Relationship Id="rId18" Type="http://schemas.openxmlformats.org/officeDocument/2006/relationships/tags" Target="../tags/tag407.xml"/><Relationship Id="rId17" Type="http://schemas.openxmlformats.org/officeDocument/2006/relationships/tags" Target="../tags/tag406.xml"/><Relationship Id="rId16" Type="http://schemas.openxmlformats.org/officeDocument/2006/relationships/tags" Target="../tags/tag405.xml"/><Relationship Id="rId15" Type="http://schemas.openxmlformats.org/officeDocument/2006/relationships/tags" Target="../tags/tag404.xml"/><Relationship Id="rId14" Type="http://schemas.openxmlformats.org/officeDocument/2006/relationships/tags" Target="../tags/tag403.xml"/><Relationship Id="rId13" Type="http://schemas.openxmlformats.org/officeDocument/2006/relationships/tags" Target="../tags/tag402.xml"/><Relationship Id="rId12" Type="http://schemas.openxmlformats.org/officeDocument/2006/relationships/tags" Target="../tags/tag401.xml"/><Relationship Id="rId11" Type="http://schemas.openxmlformats.org/officeDocument/2006/relationships/tags" Target="../tags/tag400.xml"/><Relationship Id="rId10" Type="http://schemas.openxmlformats.org/officeDocument/2006/relationships/tags" Target="../tags/tag39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 rot="17742270">
            <a:off x="10148300" y="4820825"/>
            <a:ext cx="1196565" cy="1521346"/>
            <a:chOff x="-2572742" y="1333777"/>
            <a:chExt cx="889000" cy="1130298"/>
          </a:xfrm>
        </p:grpSpPr>
        <p:sp>
          <p:nvSpPr>
            <p:cNvPr id="113" name="Freeform 94"/>
            <p:cNvSpPr/>
            <p:nvPr>
              <p:custDataLst>
                <p:tags r:id="rId3"/>
              </p:custDataLst>
            </p:nvPr>
          </p:nvSpPr>
          <p:spPr bwMode="auto">
            <a:xfrm>
              <a:off x="-2572742" y="1540150"/>
              <a:ext cx="854075" cy="923925"/>
            </a:xfrm>
            <a:custGeom>
              <a:avLst/>
              <a:gdLst>
                <a:gd name="T0" fmla="*/ 389 w 538"/>
                <a:gd name="T1" fmla="*/ 582 h 582"/>
                <a:gd name="T2" fmla="*/ 0 w 538"/>
                <a:gd name="T3" fmla="*/ 455 h 582"/>
                <a:gd name="T4" fmla="*/ 150 w 538"/>
                <a:gd name="T5" fmla="*/ 0 h 582"/>
                <a:gd name="T6" fmla="*/ 538 w 538"/>
                <a:gd name="T7" fmla="*/ 128 h 582"/>
                <a:gd name="T8" fmla="*/ 389 w 538"/>
                <a:gd name="T9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582">
                  <a:moveTo>
                    <a:pt x="389" y="582"/>
                  </a:moveTo>
                  <a:lnTo>
                    <a:pt x="0" y="455"/>
                  </a:lnTo>
                  <a:lnTo>
                    <a:pt x="150" y="0"/>
                  </a:lnTo>
                  <a:lnTo>
                    <a:pt x="538" y="128"/>
                  </a:lnTo>
                  <a:lnTo>
                    <a:pt x="389" y="5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95"/>
            <p:cNvSpPr/>
            <p:nvPr>
              <p:custDataLst>
                <p:tags r:id="rId4"/>
              </p:custDataLst>
            </p:nvPr>
          </p:nvSpPr>
          <p:spPr bwMode="auto">
            <a:xfrm>
              <a:off x="-2313980" y="1333777"/>
              <a:ext cx="630238" cy="403225"/>
            </a:xfrm>
            <a:custGeom>
              <a:avLst/>
              <a:gdLst>
                <a:gd name="T0" fmla="*/ 242 w 302"/>
                <a:gd name="T1" fmla="*/ 56 h 193"/>
                <a:gd name="T2" fmla="*/ 108 w 302"/>
                <a:gd name="T3" fmla="*/ 12 h 193"/>
                <a:gd name="T4" fmla="*/ 14 w 302"/>
                <a:gd name="T5" fmla="*/ 60 h 193"/>
                <a:gd name="T6" fmla="*/ 0 w 302"/>
                <a:gd name="T7" fmla="*/ 102 h 193"/>
                <a:gd name="T8" fmla="*/ 275 w 302"/>
                <a:gd name="T9" fmla="*/ 193 h 193"/>
                <a:gd name="T10" fmla="*/ 289 w 302"/>
                <a:gd name="T11" fmla="*/ 150 h 193"/>
                <a:gd name="T12" fmla="*/ 242 w 302"/>
                <a:gd name="T13" fmla="*/ 5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93">
                  <a:moveTo>
                    <a:pt x="242" y="56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69" y="0"/>
                    <a:pt x="27" y="21"/>
                    <a:pt x="14" y="6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302" y="111"/>
                    <a:pt x="281" y="69"/>
                    <a:pt x="242" y="56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96"/>
            <p:cNvSpPr/>
            <p:nvPr>
              <p:custDataLst>
                <p:tags r:id="rId5"/>
              </p:custDataLst>
            </p:nvPr>
          </p:nvSpPr>
          <p:spPr bwMode="auto">
            <a:xfrm>
              <a:off x="-2364780" y="1616350"/>
              <a:ext cx="622300" cy="217488"/>
            </a:xfrm>
            <a:custGeom>
              <a:avLst/>
              <a:gdLst>
                <a:gd name="T0" fmla="*/ 388 w 392"/>
                <a:gd name="T1" fmla="*/ 137 h 137"/>
                <a:gd name="T2" fmla="*/ 0 w 392"/>
                <a:gd name="T3" fmla="*/ 10 h 137"/>
                <a:gd name="T4" fmla="*/ 3 w 392"/>
                <a:gd name="T5" fmla="*/ 0 h 137"/>
                <a:gd name="T6" fmla="*/ 392 w 392"/>
                <a:gd name="T7" fmla="*/ 127 h 137"/>
                <a:gd name="T8" fmla="*/ 388 w 392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37">
                  <a:moveTo>
                    <a:pt x="388" y="137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392" y="127"/>
                  </a:lnTo>
                  <a:lnTo>
                    <a:pt x="38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97"/>
            <p:cNvSpPr/>
            <p:nvPr>
              <p:custDataLst>
                <p:tags r:id="rId6"/>
              </p:custDataLst>
            </p:nvPr>
          </p:nvSpPr>
          <p:spPr bwMode="auto">
            <a:xfrm>
              <a:off x="-2379066" y="1654452"/>
              <a:ext cx="622300" cy="222250"/>
            </a:xfrm>
            <a:custGeom>
              <a:avLst/>
              <a:gdLst>
                <a:gd name="T0" fmla="*/ 388 w 392"/>
                <a:gd name="T1" fmla="*/ 140 h 140"/>
                <a:gd name="T2" fmla="*/ 0 w 392"/>
                <a:gd name="T3" fmla="*/ 12 h 140"/>
                <a:gd name="T4" fmla="*/ 4 w 392"/>
                <a:gd name="T5" fmla="*/ 0 h 140"/>
                <a:gd name="T6" fmla="*/ 392 w 392"/>
                <a:gd name="T7" fmla="*/ 128 h 140"/>
                <a:gd name="T8" fmla="*/ 388 w 392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40">
                  <a:moveTo>
                    <a:pt x="388" y="140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392" y="128"/>
                  </a:lnTo>
                  <a:lnTo>
                    <a:pt x="388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98"/>
            <p:cNvSpPr/>
            <p:nvPr>
              <p:custDataLst>
                <p:tags r:id="rId7"/>
              </p:custDataLst>
            </p:nvPr>
          </p:nvSpPr>
          <p:spPr bwMode="auto">
            <a:xfrm>
              <a:off x="-2547342" y="2170388"/>
              <a:ext cx="620713" cy="219075"/>
            </a:xfrm>
            <a:custGeom>
              <a:avLst/>
              <a:gdLst>
                <a:gd name="T0" fmla="*/ 391 w 391"/>
                <a:gd name="T1" fmla="*/ 128 h 138"/>
                <a:gd name="T2" fmla="*/ 4 w 391"/>
                <a:gd name="T3" fmla="*/ 0 h 138"/>
                <a:gd name="T4" fmla="*/ 0 w 391"/>
                <a:gd name="T5" fmla="*/ 11 h 138"/>
                <a:gd name="T6" fmla="*/ 387 w 391"/>
                <a:gd name="T7" fmla="*/ 138 h 138"/>
                <a:gd name="T8" fmla="*/ 391 w 391"/>
                <a:gd name="T9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138">
                  <a:moveTo>
                    <a:pt x="391" y="128"/>
                  </a:moveTo>
                  <a:lnTo>
                    <a:pt x="4" y="0"/>
                  </a:lnTo>
                  <a:lnTo>
                    <a:pt x="0" y="11"/>
                  </a:lnTo>
                  <a:lnTo>
                    <a:pt x="387" y="138"/>
                  </a:lnTo>
                  <a:lnTo>
                    <a:pt x="391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99"/>
            <p:cNvSpPr/>
            <p:nvPr>
              <p:custDataLst>
                <p:tags r:id="rId8"/>
              </p:custDataLst>
            </p:nvPr>
          </p:nvSpPr>
          <p:spPr bwMode="auto">
            <a:xfrm>
              <a:off x="-2533054" y="2129115"/>
              <a:ext cx="622300" cy="219075"/>
            </a:xfrm>
            <a:custGeom>
              <a:avLst/>
              <a:gdLst>
                <a:gd name="T0" fmla="*/ 392 w 392"/>
                <a:gd name="T1" fmla="*/ 127 h 138"/>
                <a:gd name="T2" fmla="*/ 3 w 392"/>
                <a:gd name="T3" fmla="*/ 0 h 138"/>
                <a:gd name="T4" fmla="*/ 0 w 392"/>
                <a:gd name="T5" fmla="*/ 10 h 138"/>
                <a:gd name="T6" fmla="*/ 388 w 392"/>
                <a:gd name="T7" fmla="*/ 138 h 138"/>
                <a:gd name="T8" fmla="*/ 392 w 392"/>
                <a:gd name="T9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38">
                  <a:moveTo>
                    <a:pt x="392" y="127"/>
                  </a:moveTo>
                  <a:lnTo>
                    <a:pt x="3" y="0"/>
                  </a:lnTo>
                  <a:lnTo>
                    <a:pt x="0" y="10"/>
                  </a:lnTo>
                  <a:lnTo>
                    <a:pt x="388" y="138"/>
                  </a:lnTo>
                  <a:lnTo>
                    <a:pt x="392" y="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1"/>
            <p:cNvSpPr/>
            <p:nvPr>
              <p:custDataLst>
                <p:tags r:id="rId9"/>
              </p:custDataLst>
            </p:nvPr>
          </p:nvSpPr>
          <p:spPr bwMode="auto">
            <a:xfrm>
              <a:off x="-2380655" y="1865589"/>
              <a:ext cx="471488" cy="271463"/>
            </a:xfrm>
            <a:custGeom>
              <a:avLst/>
              <a:gdLst>
                <a:gd name="T0" fmla="*/ 98 w 226"/>
                <a:gd name="T1" fmla="*/ 110 h 130"/>
                <a:gd name="T2" fmla="*/ 7 w 226"/>
                <a:gd name="T3" fmla="*/ 30 h 130"/>
                <a:gd name="T4" fmla="*/ 128 w 226"/>
                <a:gd name="T5" fmla="*/ 20 h 130"/>
                <a:gd name="T6" fmla="*/ 219 w 226"/>
                <a:gd name="T7" fmla="*/ 100 h 130"/>
                <a:gd name="T8" fmla="*/ 98 w 226"/>
                <a:gd name="T9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30">
                  <a:moveTo>
                    <a:pt x="98" y="110"/>
                  </a:moveTo>
                  <a:cubicBezTo>
                    <a:pt x="38" y="90"/>
                    <a:pt x="0" y="52"/>
                    <a:pt x="7" y="30"/>
                  </a:cubicBezTo>
                  <a:cubicBezTo>
                    <a:pt x="14" y="9"/>
                    <a:pt x="67" y="0"/>
                    <a:pt x="128" y="20"/>
                  </a:cubicBezTo>
                  <a:cubicBezTo>
                    <a:pt x="188" y="40"/>
                    <a:pt x="226" y="79"/>
                    <a:pt x="219" y="100"/>
                  </a:cubicBezTo>
                  <a:cubicBezTo>
                    <a:pt x="212" y="121"/>
                    <a:pt x="159" y="130"/>
                    <a:pt x="98" y="1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矩形 7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7434263" y="2436813"/>
            <a:ext cx="1895475" cy="3395663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9" name="矩形 8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7434263" y="2436813"/>
            <a:ext cx="1895475" cy="3395663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0" name="矩形 9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7616825" y="2608263"/>
            <a:ext cx="1895475" cy="3395663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1" name="矩形 10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6461125" y="3624263"/>
            <a:ext cx="2941638" cy="2176463"/>
          </a:xfrm>
          <a:prstGeom prst="rect">
            <a:avLst/>
          </a:prstGeom>
          <a:noFill/>
          <a:ln w="9525">
            <a:noFill/>
          </a:ln>
        </p:spPr>
      </p:sp>
      <p:grpSp>
        <p:nvGrpSpPr>
          <p:cNvPr id="12" name="组合 11"/>
          <p:cNvGrpSpPr/>
          <p:nvPr>
            <p:custDataLst>
              <p:tags r:id="rId14"/>
            </p:custDataLst>
          </p:nvPr>
        </p:nvGrpSpPr>
        <p:grpSpPr>
          <a:xfrm>
            <a:off x="1270097" y="349817"/>
            <a:ext cx="1652566" cy="1652566"/>
            <a:chOff x="1270097" y="349817"/>
            <a:chExt cx="1652566" cy="1652566"/>
          </a:xfrm>
          <a:solidFill>
            <a:schemeClr val="accent1"/>
          </a:solidFill>
        </p:grpSpPr>
        <p:sp>
          <p:nvSpPr>
            <p:cNvPr id="120" name="Freeform 5"/>
            <p:cNvSpPr/>
            <p:nvPr>
              <p:custDataLst>
                <p:tags r:id="rId15"/>
              </p:custDataLst>
            </p:nvPr>
          </p:nvSpPr>
          <p:spPr bwMode="auto">
            <a:xfrm>
              <a:off x="2006152" y="1375548"/>
              <a:ext cx="180453" cy="626835"/>
            </a:xfrm>
            <a:custGeom>
              <a:avLst/>
              <a:gdLst>
                <a:gd name="T0" fmla="*/ 29 w 29"/>
                <a:gd name="T1" fmla="*/ 87 h 101"/>
                <a:gd name="T2" fmla="*/ 14 w 29"/>
                <a:gd name="T3" fmla="*/ 101 h 101"/>
                <a:gd name="T4" fmla="*/ 0 w 29"/>
                <a:gd name="T5" fmla="*/ 87 h 101"/>
                <a:gd name="T6" fmla="*/ 14 w 29"/>
                <a:gd name="T7" fmla="*/ 0 h 101"/>
                <a:gd name="T8" fmla="*/ 29 w 29"/>
                <a:gd name="T9" fmla="*/ 8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29" y="87"/>
                  </a:moveTo>
                  <a:cubicBezTo>
                    <a:pt x="29" y="95"/>
                    <a:pt x="22" y="101"/>
                    <a:pt x="14" y="101"/>
                  </a:cubicBezTo>
                  <a:cubicBezTo>
                    <a:pt x="7" y="101"/>
                    <a:pt x="0" y="95"/>
                    <a:pt x="0" y="87"/>
                  </a:cubicBezTo>
                  <a:cubicBezTo>
                    <a:pt x="0" y="79"/>
                    <a:pt x="14" y="0"/>
                    <a:pt x="14" y="0"/>
                  </a:cubicBezTo>
                  <a:cubicBezTo>
                    <a:pt x="14" y="0"/>
                    <a:pt x="29" y="79"/>
                    <a:pt x="29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"/>
            <p:cNvSpPr/>
            <p:nvPr>
              <p:custDataLst>
                <p:tags r:id="rId16"/>
              </p:custDataLst>
            </p:nvPr>
          </p:nvSpPr>
          <p:spPr bwMode="auto">
            <a:xfrm>
              <a:off x="2191355" y="1347055"/>
              <a:ext cx="375153" cy="569850"/>
            </a:xfrm>
            <a:custGeom>
              <a:avLst/>
              <a:gdLst>
                <a:gd name="T0" fmla="*/ 56 w 60"/>
                <a:gd name="T1" fmla="*/ 68 h 91"/>
                <a:gd name="T2" fmla="*/ 51 w 60"/>
                <a:gd name="T3" fmla="*/ 87 h 91"/>
                <a:gd name="T4" fmla="*/ 31 w 60"/>
                <a:gd name="T5" fmla="*/ 82 h 91"/>
                <a:gd name="T6" fmla="*/ 0 w 60"/>
                <a:gd name="T7" fmla="*/ 0 h 91"/>
                <a:gd name="T8" fmla="*/ 56 w 60"/>
                <a:gd name="T9" fmla="*/ 6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6" y="68"/>
                  </a:moveTo>
                  <a:cubicBezTo>
                    <a:pt x="60" y="75"/>
                    <a:pt x="57" y="83"/>
                    <a:pt x="51" y="87"/>
                  </a:cubicBezTo>
                  <a:cubicBezTo>
                    <a:pt x="44" y="91"/>
                    <a:pt x="35" y="89"/>
                    <a:pt x="31" y="82"/>
                  </a:cubicBezTo>
                  <a:cubicBezTo>
                    <a:pt x="28" y="75"/>
                    <a:pt x="0" y="0"/>
                    <a:pt x="0" y="0"/>
                  </a:cubicBezTo>
                  <a:cubicBezTo>
                    <a:pt x="0" y="0"/>
                    <a:pt x="52" y="61"/>
                    <a:pt x="56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7"/>
            <p:cNvSpPr/>
            <p:nvPr>
              <p:custDataLst>
                <p:tags r:id="rId17"/>
              </p:custDataLst>
            </p:nvPr>
          </p:nvSpPr>
          <p:spPr bwMode="auto">
            <a:xfrm>
              <a:off x="2267335" y="1275825"/>
              <a:ext cx="569850" cy="375153"/>
            </a:xfrm>
            <a:custGeom>
              <a:avLst/>
              <a:gdLst>
                <a:gd name="T0" fmla="*/ 82 w 91"/>
                <a:gd name="T1" fmla="*/ 31 h 60"/>
                <a:gd name="T2" fmla="*/ 87 w 91"/>
                <a:gd name="T3" fmla="*/ 51 h 60"/>
                <a:gd name="T4" fmla="*/ 68 w 91"/>
                <a:gd name="T5" fmla="*/ 56 h 60"/>
                <a:gd name="T6" fmla="*/ 0 w 91"/>
                <a:gd name="T7" fmla="*/ 0 h 60"/>
                <a:gd name="T8" fmla="*/ 82 w 91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82" y="31"/>
                  </a:moveTo>
                  <a:cubicBezTo>
                    <a:pt x="89" y="35"/>
                    <a:pt x="91" y="44"/>
                    <a:pt x="87" y="51"/>
                  </a:cubicBezTo>
                  <a:cubicBezTo>
                    <a:pt x="83" y="57"/>
                    <a:pt x="75" y="60"/>
                    <a:pt x="68" y="56"/>
                  </a:cubicBezTo>
                  <a:cubicBezTo>
                    <a:pt x="61" y="52"/>
                    <a:pt x="0" y="0"/>
                    <a:pt x="0" y="0"/>
                  </a:cubicBezTo>
                  <a:cubicBezTo>
                    <a:pt x="0" y="0"/>
                    <a:pt x="75" y="27"/>
                    <a:pt x="8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8"/>
            <p:cNvSpPr/>
            <p:nvPr>
              <p:custDataLst>
                <p:tags r:id="rId18"/>
              </p:custDataLst>
            </p:nvPr>
          </p:nvSpPr>
          <p:spPr bwMode="auto">
            <a:xfrm>
              <a:off x="2291077" y="1085875"/>
              <a:ext cx="631586" cy="175705"/>
            </a:xfrm>
            <a:custGeom>
              <a:avLst/>
              <a:gdLst>
                <a:gd name="T0" fmla="*/ 87 w 101"/>
                <a:gd name="T1" fmla="*/ 0 h 28"/>
                <a:gd name="T2" fmla="*/ 101 w 101"/>
                <a:gd name="T3" fmla="*/ 14 h 28"/>
                <a:gd name="T4" fmla="*/ 87 w 101"/>
                <a:gd name="T5" fmla="*/ 28 h 28"/>
                <a:gd name="T6" fmla="*/ 0 w 101"/>
                <a:gd name="T7" fmla="*/ 14 h 28"/>
                <a:gd name="T8" fmla="*/ 87 w 10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87" y="0"/>
                  </a:moveTo>
                  <a:cubicBezTo>
                    <a:pt x="95" y="0"/>
                    <a:pt x="101" y="7"/>
                    <a:pt x="101" y="14"/>
                  </a:cubicBezTo>
                  <a:cubicBezTo>
                    <a:pt x="101" y="22"/>
                    <a:pt x="95" y="28"/>
                    <a:pt x="87" y="28"/>
                  </a:cubicBezTo>
                  <a:cubicBezTo>
                    <a:pt x="79" y="28"/>
                    <a:pt x="0" y="14"/>
                    <a:pt x="0" y="14"/>
                  </a:cubicBezTo>
                  <a:cubicBezTo>
                    <a:pt x="0" y="14"/>
                    <a:pt x="79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9"/>
            <p:cNvSpPr/>
            <p:nvPr>
              <p:custDataLst>
                <p:tags r:id="rId19"/>
              </p:custDataLst>
            </p:nvPr>
          </p:nvSpPr>
          <p:spPr bwMode="auto">
            <a:xfrm>
              <a:off x="2267335" y="705975"/>
              <a:ext cx="569850" cy="375153"/>
            </a:xfrm>
            <a:custGeom>
              <a:avLst/>
              <a:gdLst>
                <a:gd name="T0" fmla="*/ 68 w 91"/>
                <a:gd name="T1" fmla="*/ 4 h 60"/>
                <a:gd name="T2" fmla="*/ 87 w 91"/>
                <a:gd name="T3" fmla="*/ 9 h 60"/>
                <a:gd name="T4" fmla="*/ 82 w 91"/>
                <a:gd name="T5" fmla="*/ 28 h 60"/>
                <a:gd name="T6" fmla="*/ 0 w 91"/>
                <a:gd name="T7" fmla="*/ 60 h 60"/>
                <a:gd name="T8" fmla="*/ 68 w 9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68" y="4"/>
                  </a:moveTo>
                  <a:cubicBezTo>
                    <a:pt x="75" y="0"/>
                    <a:pt x="83" y="2"/>
                    <a:pt x="87" y="9"/>
                  </a:cubicBezTo>
                  <a:cubicBezTo>
                    <a:pt x="91" y="16"/>
                    <a:pt x="89" y="24"/>
                    <a:pt x="82" y="28"/>
                  </a:cubicBezTo>
                  <a:cubicBezTo>
                    <a:pt x="75" y="32"/>
                    <a:pt x="0" y="60"/>
                    <a:pt x="0" y="60"/>
                  </a:cubicBezTo>
                  <a:cubicBezTo>
                    <a:pt x="0" y="60"/>
                    <a:pt x="61" y="8"/>
                    <a:pt x="6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0"/>
            <p:cNvSpPr/>
            <p:nvPr>
              <p:custDataLst>
                <p:tags r:id="rId20"/>
              </p:custDataLst>
            </p:nvPr>
          </p:nvSpPr>
          <p:spPr bwMode="auto">
            <a:xfrm>
              <a:off x="2191355" y="440045"/>
              <a:ext cx="375153" cy="565103"/>
            </a:xfrm>
            <a:custGeom>
              <a:avLst/>
              <a:gdLst>
                <a:gd name="T0" fmla="*/ 31 w 60"/>
                <a:gd name="T1" fmla="*/ 9 h 91"/>
                <a:gd name="T2" fmla="*/ 51 w 60"/>
                <a:gd name="T3" fmla="*/ 4 h 91"/>
                <a:gd name="T4" fmla="*/ 56 w 60"/>
                <a:gd name="T5" fmla="*/ 23 h 91"/>
                <a:gd name="T6" fmla="*/ 0 w 60"/>
                <a:gd name="T7" fmla="*/ 91 h 91"/>
                <a:gd name="T8" fmla="*/ 3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31" y="9"/>
                  </a:moveTo>
                  <a:cubicBezTo>
                    <a:pt x="35" y="2"/>
                    <a:pt x="44" y="0"/>
                    <a:pt x="51" y="4"/>
                  </a:cubicBezTo>
                  <a:cubicBezTo>
                    <a:pt x="57" y="8"/>
                    <a:pt x="60" y="16"/>
                    <a:pt x="56" y="23"/>
                  </a:cubicBezTo>
                  <a:cubicBezTo>
                    <a:pt x="52" y="30"/>
                    <a:pt x="0" y="91"/>
                    <a:pt x="0" y="91"/>
                  </a:cubicBezTo>
                  <a:cubicBezTo>
                    <a:pt x="0" y="91"/>
                    <a:pt x="28" y="16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"/>
            <p:cNvSpPr/>
            <p:nvPr>
              <p:custDataLst>
                <p:tags r:id="rId21"/>
              </p:custDataLst>
            </p:nvPr>
          </p:nvSpPr>
          <p:spPr bwMode="auto">
            <a:xfrm>
              <a:off x="2006152" y="349817"/>
              <a:ext cx="180453" cy="631586"/>
            </a:xfrm>
            <a:custGeom>
              <a:avLst/>
              <a:gdLst>
                <a:gd name="T0" fmla="*/ 0 w 29"/>
                <a:gd name="T1" fmla="*/ 14 h 101"/>
                <a:gd name="T2" fmla="*/ 14 w 29"/>
                <a:gd name="T3" fmla="*/ 0 h 101"/>
                <a:gd name="T4" fmla="*/ 29 w 29"/>
                <a:gd name="T5" fmla="*/ 14 h 101"/>
                <a:gd name="T6" fmla="*/ 14 w 29"/>
                <a:gd name="T7" fmla="*/ 101 h 101"/>
                <a:gd name="T8" fmla="*/ 0 w 29"/>
                <a:gd name="T9" fmla="*/ 1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0" y="14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14" y="101"/>
                    <a:pt x="14" y="101"/>
                  </a:cubicBezTo>
                  <a:cubicBezTo>
                    <a:pt x="14" y="101"/>
                    <a:pt x="0" y="22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"/>
            <p:cNvSpPr/>
            <p:nvPr>
              <p:custDataLst>
                <p:tags r:id="rId22"/>
              </p:custDataLst>
            </p:nvPr>
          </p:nvSpPr>
          <p:spPr bwMode="auto">
            <a:xfrm>
              <a:off x="1626252" y="440045"/>
              <a:ext cx="375153" cy="565103"/>
            </a:xfrm>
            <a:custGeom>
              <a:avLst/>
              <a:gdLst>
                <a:gd name="T0" fmla="*/ 4 w 60"/>
                <a:gd name="T1" fmla="*/ 23 h 91"/>
                <a:gd name="T2" fmla="*/ 9 w 60"/>
                <a:gd name="T3" fmla="*/ 4 h 91"/>
                <a:gd name="T4" fmla="*/ 29 w 60"/>
                <a:gd name="T5" fmla="*/ 9 h 91"/>
                <a:gd name="T6" fmla="*/ 60 w 60"/>
                <a:gd name="T7" fmla="*/ 91 h 91"/>
                <a:gd name="T8" fmla="*/ 4 w 60"/>
                <a:gd name="T9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4" y="23"/>
                  </a:moveTo>
                  <a:cubicBezTo>
                    <a:pt x="0" y="16"/>
                    <a:pt x="2" y="8"/>
                    <a:pt x="9" y="4"/>
                  </a:cubicBezTo>
                  <a:cubicBezTo>
                    <a:pt x="16" y="0"/>
                    <a:pt x="25" y="2"/>
                    <a:pt x="29" y="9"/>
                  </a:cubicBezTo>
                  <a:cubicBezTo>
                    <a:pt x="32" y="16"/>
                    <a:pt x="60" y="91"/>
                    <a:pt x="60" y="91"/>
                  </a:cubicBezTo>
                  <a:cubicBezTo>
                    <a:pt x="60" y="91"/>
                    <a:pt x="8" y="30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3"/>
            <p:cNvSpPr/>
            <p:nvPr>
              <p:custDataLst>
                <p:tags r:id="rId23"/>
              </p:custDataLst>
            </p:nvPr>
          </p:nvSpPr>
          <p:spPr bwMode="auto">
            <a:xfrm>
              <a:off x="1355575" y="705975"/>
              <a:ext cx="569850" cy="375153"/>
            </a:xfrm>
            <a:custGeom>
              <a:avLst/>
              <a:gdLst>
                <a:gd name="T0" fmla="*/ 9 w 91"/>
                <a:gd name="T1" fmla="*/ 28 h 60"/>
                <a:gd name="T2" fmla="*/ 4 w 91"/>
                <a:gd name="T3" fmla="*/ 9 h 60"/>
                <a:gd name="T4" fmla="*/ 23 w 91"/>
                <a:gd name="T5" fmla="*/ 4 h 60"/>
                <a:gd name="T6" fmla="*/ 91 w 91"/>
                <a:gd name="T7" fmla="*/ 60 h 60"/>
                <a:gd name="T8" fmla="*/ 9 w 91"/>
                <a:gd name="T9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9" y="28"/>
                  </a:moveTo>
                  <a:cubicBezTo>
                    <a:pt x="2" y="24"/>
                    <a:pt x="0" y="16"/>
                    <a:pt x="4" y="9"/>
                  </a:cubicBezTo>
                  <a:cubicBezTo>
                    <a:pt x="8" y="2"/>
                    <a:pt x="16" y="0"/>
                    <a:pt x="23" y="4"/>
                  </a:cubicBezTo>
                  <a:cubicBezTo>
                    <a:pt x="30" y="8"/>
                    <a:pt x="91" y="60"/>
                    <a:pt x="91" y="60"/>
                  </a:cubicBezTo>
                  <a:cubicBezTo>
                    <a:pt x="91" y="60"/>
                    <a:pt x="16" y="32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4"/>
            <p:cNvSpPr/>
            <p:nvPr>
              <p:custDataLst>
                <p:tags r:id="rId24"/>
              </p:custDataLst>
            </p:nvPr>
          </p:nvSpPr>
          <p:spPr bwMode="auto">
            <a:xfrm>
              <a:off x="1270097" y="1085875"/>
              <a:ext cx="631586" cy="175705"/>
            </a:xfrm>
            <a:custGeom>
              <a:avLst/>
              <a:gdLst>
                <a:gd name="T0" fmla="*/ 14 w 101"/>
                <a:gd name="T1" fmla="*/ 28 h 28"/>
                <a:gd name="T2" fmla="*/ 0 w 101"/>
                <a:gd name="T3" fmla="*/ 14 h 28"/>
                <a:gd name="T4" fmla="*/ 14 w 101"/>
                <a:gd name="T5" fmla="*/ 0 h 28"/>
                <a:gd name="T6" fmla="*/ 101 w 101"/>
                <a:gd name="T7" fmla="*/ 14 h 28"/>
                <a:gd name="T8" fmla="*/ 14 w 10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101" y="14"/>
                    <a:pt x="101" y="14"/>
                  </a:cubicBezTo>
                  <a:cubicBezTo>
                    <a:pt x="101" y="14"/>
                    <a:pt x="22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5"/>
            <p:cNvSpPr/>
            <p:nvPr>
              <p:custDataLst>
                <p:tags r:id="rId25"/>
              </p:custDataLst>
            </p:nvPr>
          </p:nvSpPr>
          <p:spPr bwMode="auto">
            <a:xfrm>
              <a:off x="1355575" y="1275825"/>
              <a:ext cx="569850" cy="375153"/>
            </a:xfrm>
            <a:custGeom>
              <a:avLst/>
              <a:gdLst>
                <a:gd name="T0" fmla="*/ 23 w 91"/>
                <a:gd name="T1" fmla="*/ 56 h 60"/>
                <a:gd name="T2" fmla="*/ 4 w 91"/>
                <a:gd name="T3" fmla="*/ 51 h 60"/>
                <a:gd name="T4" fmla="*/ 9 w 91"/>
                <a:gd name="T5" fmla="*/ 31 h 60"/>
                <a:gd name="T6" fmla="*/ 91 w 91"/>
                <a:gd name="T7" fmla="*/ 0 h 60"/>
                <a:gd name="T8" fmla="*/ 23 w 91"/>
                <a:gd name="T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23" y="56"/>
                  </a:moveTo>
                  <a:cubicBezTo>
                    <a:pt x="16" y="60"/>
                    <a:pt x="8" y="57"/>
                    <a:pt x="4" y="51"/>
                  </a:cubicBezTo>
                  <a:cubicBezTo>
                    <a:pt x="0" y="44"/>
                    <a:pt x="2" y="35"/>
                    <a:pt x="9" y="31"/>
                  </a:cubicBezTo>
                  <a:cubicBezTo>
                    <a:pt x="16" y="27"/>
                    <a:pt x="91" y="0"/>
                    <a:pt x="91" y="0"/>
                  </a:cubicBezTo>
                  <a:cubicBezTo>
                    <a:pt x="91" y="0"/>
                    <a:pt x="30" y="52"/>
                    <a:pt x="23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6"/>
            <p:cNvSpPr/>
            <p:nvPr>
              <p:custDataLst>
                <p:tags r:id="rId26"/>
              </p:custDataLst>
            </p:nvPr>
          </p:nvSpPr>
          <p:spPr bwMode="auto">
            <a:xfrm>
              <a:off x="1626252" y="1347055"/>
              <a:ext cx="375153" cy="569850"/>
            </a:xfrm>
            <a:custGeom>
              <a:avLst/>
              <a:gdLst>
                <a:gd name="T0" fmla="*/ 29 w 60"/>
                <a:gd name="T1" fmla="*/ 82 h 91"/>
                <a:gd name="T2" fmla="*/ 9 w 60"/>
                <a:gd name="T3" fmla="*/ 87 h 91"/>
                <a:gd name="T4" fmla="*/ 4 w 60"/>
                <a:gd name="T5" fmla="*/ 68 h 91"/>
                <a:gd name="T6" fmla="*/ 60 w 60"/>
                <a:gd name="T7" fmla="*/ 0 h 91"/>
                <a:gd name="T8" fmla="*/ 29 w 60"/>
                <a:gd name="T9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29" y="82"/>
                  </a:moveTo>
                  <a:cubicBezTo>
                    <a:pt x="25" y="89"/>
                    <a:pt x="16" y="91"/>
                    <a:pt x="9" y="87"/>
                  </a:cubicBezTo>
                  <a:cubicBezTo>
                    <a:pt x="2" y="83"/>
                    <a:pt x="0" y="75"/>
                    <a:pt x="4" y="68"/>
                  </a:cubicBezTo>
                  <a:cubicBezTo>
                    <a:pt x="8" y="61"/>
                    <a:pt x="60" y="0"/>
                    <a:pt x="60" y="0"/>
                  </a:cubicBezTo>
                  <a:cubicBezTo>
                    <a:pt x="60" y="0"/>
                    <a:pt x="32" y="75"/>
                    <a:pt x="29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Oval 1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039395" y="1119115"/>
              <a:ext cx="113970" cy="10922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Freeform 62"/>
          <p:cNvSpPr/>
          <p:nvPr>
            <p:custDataLst>
              <p:tags r:id="rId28"/>
            </p:custDataLst>
          </p:nvPr>
        </p:nvSpPr>
        <p:spPr bwMode="auto">
          <a:xfrm>
            <a:off x="10595103" y="1421574"/>
            <a:ext cx="616435" cy="628111"/>
          </a:xfrm>
          <a:custGeom>
            <a:avLst/>
            <a:gdLst>
              <a:gd name="T0" fmla="*/ 66 w 201"/>
              <a:gd name="T1" fmla="*/ 39 h 205"/>
              <a:gd name="T2" fmla="*/ 69 w 201"/>
              <a:gd name="T3" fmla="*/ 5 h 205"/>
              <a:gd name="T4" fmla="*/ 77 w 201"/>
              <a:gd name="T5" fmla="*/ 0 h 205"/>
              <a:gd name="T6" fmla="*/ 82 w 201"/>
              <a:gd name="T7" fmla="*/ 3 h 205"/>
              <a:gd name="T8" fmla="*/ 107 w 201"/>
              <a:gd name="T9" fmla="*/ 68 h 205"/>
              <a:gd name="T10" fmla="*/ 135 w 201"/>
              <a:gd name="T11" fmla="*/ 23 h 205"/>
              <a:gd name="T12" fmla="*/ 149 w 201"/>
              <a:gd name="T13" fmla="*/ 18 h 205"/>
              <a:gd name="T14" fmla="*/ 161 w 201"/>
              <a:gd name="T15" fmla="*/ 37 h 205"/>
              <a:gd name="T16" fmla="*/ 146 w 201"/>
              <a:gd name="T17" fmla="*/ 77 h 205"/>
              <a:gd name="T18" fmla="*/ 173 w 201"/>
              <a:gd name="T19" fmla="*/ 61 h 205"/>
              <a:gd name="T20" fmla="*/ 186 w 201"/>
              <a:gd name="T21" fmla="*/ 60 h 205"/>
              <a:gd name="T22" fmla="*/ 193 w 201"/>
              <a:gd name="T23" fmla="*/ 69 h 205"/>
              <a:gd name="T24" fmla="*/ 189 w 201"/>
              <a:gd name="T25" fmla="*/ 77 h 205"/>
              <a:gd name="T26" fmla="*/ 161 w 201"/>
              <a:gd name="T27" fmla="*/ 95 h 205"/>
              <a:gd name="T28" fmla="*/ 200 w 201"/>
              <a:gd name="T29" fmla="*/ 129 h 205"/>
              <a:gd name="T30" fmla="*/ 197 w 201"/>
              <a:gd name="T31" fmla="*/ 140 h 205"/>
              <a:gd name="T32" fmla="*/ 189 w 201"/>
              <a:gd name="T33" fmla="*/ 139 h 205"/>
              <a:gd name="T34" fmla="*/ 150 w 201"/>
              <a:gd name="T35" fmla="*/ 123 h 205"/>
              <a:gd name="T36" fmla="*/ 165 w 201"/>
              <a:gd name="T37" fmla="*/ 158 h 205"/>
              <a:gd name="T38" fmla="*/ 163 w 201"/>
              <a:gd name="T39" fmla="*/ 174 h 205"/>
              <a:gd name="T40" fmla="*/ 150 w 201"/>
              <a:gd name="T41" fmla="*/ 183 h 205"/>
              <a:gd name="T42" fmla="*/ 135 w 201"/>
              <a:gd name="T43" fmla="*/ 171 h 205"/>
              <a:gd name="T44" fmla="*/ 119 w 201"/>
              <a:gd name="T45" fmla="*/ 137 h 205"/>
              <a:gd name="T46" fmla="*/ 103 w 201"/>
              <a:gd name="T47" fmla="*/ 205 h 205"/>
              <a:gd name="T48" fmla="*/ 98 w 201"/>
              <a:gd name="T49" fmla="*/ 146 h 205"/>
              <a:gd name="T50" fmla="*/ 45 w 201"/>
              <a:gd name="T51" fmla="*/ 193 h 205"/>
              <a:gd name="T52" fmla="*/ 73 w 201"/>
              <a:gd name="T53" fmla="*/ 141 h 205"/>
              <a:gd name="T54" fmla="*/ 8 w 201"/>
              <a:gd name="T55" fmla="*/ 149 h 205"/>
              <a:gd name="T56" fmla="*/ 0 w 201"/>
              <a:gd name="T57" fmla="*/ 143 h 205"/>
              <a:gd name="T58" fmla="*/ 8 w 201"/>
              <a:gd name="T59" fmla="*/ 134 h 205"/>
              <a:gd name="T60" fmla="*/ 67 w 201"/>
              <a:gd name="T61" fmla="*/ 124 h 205"/>
              <a:gd name="T62" fmla="*/ 11 w 201"/>
              <a:gd name="T63" fmla="*/ 106 h 205"/>
              <a:gd name="T64" fmla="*/ 5 w 201"/>
              <a:gd name="T65" fmla="*/ 102 h 205"/>
              <a:gd name="T66" fmla="*/ 11 w 201"/>
              <a:gd name="T67" fmla="*/ 93 h 205"/>
              <a:gd name="T68" fmla="*/ 68 w 201"/>
              <a:gd name="T69" fmla="*/ 97 h 205"/>
              <a:gd name="T70" fmla="*/ 23 w 201"/>
              <a:gd name="T71" fmla="*/ 64 h 205"/>
              <a:gd name="T72" fmla="*/ 55 w 201"/>
              <a:gd name="T73" fmla="*/ 67 h 205"/>
              <a:gd name="T74" fmla="*/ 74 w 201"/>
              <a:gd name="T75" fmla="*/ 76 h 205"/>
              <a:gd name="T76" fmla="*/ 66 w 201"/>
              <a:gd name="T77" fmla="*/ 39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1" h="205">
                <a:moveTo>
                  <a:pt x="66" y="39"/>
                </a:moveTo>
                <a:cubicBezTo>
                  <a:pt x="64" y="28"/>
                  <a:pt x="63" y="15"/>
                  <a:pt x="69" y="5"/>
                </a:cubicBezTo>
                <a:cubicBezTo>
                  <a:pt x="71" y="2"/>
                  <a:pt x="74" y="0"/>
                  <a:pt x="77" y="0"/>
                </a:cubicBezTo>
                <a:cubicBezTo>
                  <a:pt x="79" y="1"/>
                  <a:pt x="80" y="2"/>
                  <a:pt x="82" y="3"/>
                </a:cubicBezTo>
                <a:cubicBezTo>
                  <a:pt x="98" y="20"/>
                  <a:pt x="103" y="45"/>
                  <a:pt x="107" y="68"/>
                </a:cubicBezTo>
                <a:cubicBezTo>
                  <a:pt x="110" y="50"/>
                  <a:pt x="120" y="33"/>
                  <a:pt x="135" y="23"/>
                </a:cubicBezTo>
                <a:cubicBezTo>
                  <a:pt x="139" y="20"/>
                  <a:pt x="144" y="17"/>
                  <a:pt x="149" y="18"/>
                </a:cubicBezTo>
                <a:cubicBezTo>
                  <a:pt x="157" y="19"/>
                  <a:pt x="160" y="29"/>
                  <a:pt x="161" y="37"/>
                </a:cubicBezTo>
                <a:cubicBezTo>
                  <a:pt x="161" y="51"/>
                  <a:pt x="155" y="66"/>
                  <a:pt x="146" y="77"/>
                </a:cubicBezTo>
                <a:cubicBezTo>
                  <a:pt x="153" y="70"/>
                  <a:pt x="163" y="64"/>
                  <a:pt x="173" y="61"/>
                </a:cubicBezTo>
                <a:cubicBezTo>
                  <a:pt x="177" y="60"/>
                  <a:pt x="181" y="59"/>
                  <a:pt x="186" y="60"/>
                </a:cubicBezTo>
                <a:cubicBezTo>
                  <a:pt x="190" y="61"/>
                  <a:pt x="194" y="65"/>
                  <a:pt x="193" y="69"/>
                </a:cubicBezTo>
                <a:cubicBezTo>
                  <a:pt x="193" y="72"/>
                  <a:pt x="191" y="75"/>
                  <a:pt x="189" y="77"/>
                </a:cubicBezTo>
                <a:cubicBezTo>
                  <a:pt x="182" y="85"/>
                  <a:pt x="172" y="91"/>
                  <a:pt x="161" y="95"/>
                </a:cubicBezTo>
                <a:cubicBezTo>
                  <a:pt x="180" y="95"/>
                  <a:pt x="197" y="111"/>
                  <a:pt x="200" y="129"/>
                </a:cubicBezTo>
                <a:cubicBezTo>
                  <a:pt x="201" y="133"/>
                  <a:pt x="201" y="138"/>
                  <a:pt x="197" y="140"/>
                </a:cubicBezTo>
                <a:cubicBezTo>
                  <a:pt x="195" y="141"/>
                  <a:pt x="191" y="140"/>
                  <a:pt x="189" y="139"/>
                </a:cubicBezTo>
                <a:cubicBezTo>
                  <a:pt x="176" y="133"/>
                  <a:pt x="163" y="128"/>
                  <a:pt x="150" y="123"/>
                </a:cubicBezTo>
                <a:cubicBezTo>
                  <a:pt x="158" y="133"/>
                  <a:pt x="163" y="145"/>
                  <a:pt x="165" y="158"/>
                </a:cubicBezTo>
                <a:cubicBezTo>
                  <a:pt x="165" y="164"/>
                  <a:pt x="165" y="170"/>
                  <a:pt x="163" y="174"/>
                </a:cubicBezTo>
                <a:cubicBezTo>
                  <a:pt x="160" y="179"/>
                  <a:pt x="155" y="183"/>
                  <a:pt x="150" y="183"/>
                </a:cubicBezTo>
                <a:cubicBezTo>
                  <a:pt x="143" y="182"/>
                  <a:pt x="139" y="176"/>
                  <a:pt x="135" y="171"/>
                </a:cubicBezTo>
                <a:cubicBezTo>
                  <a:pt x="129" y="160"/>
                  <a:pt x="124" y="149"/>
                  <a:pt x="119" y="137"/>
                </a:cubicBezTo>
                <a:cubicBezTo>
                  <a:pt x="125" y="160"/>
                  <a:pt x="119" y="187"/>
                  <a:pt x="103" y="205"/>
                </a:cubicBezTo>
                <a:cubicBezTo>
                  <a:pt x="94" y="187"/>
                  <a:pt x="92" y="165"/>
                  <a:pt x="98" y="146"/>
                </a:cubicBezTo>
                <a:cubicBezTo>
                  <a:pt x="83" y="165"/>
                  <a:pt x="65" y="181"/>
                  <a:pt x="45" y="193"/>
                </a:cubicBezTo>
                <a:cubicBezTo>
                  <a:pt x="44" y="173"/>
                  <a:pt x="59" y="155"/>
                  <a:pt x="73" y="141"/>
                </a:cubicBezTo>
                <a:cubicBezTo>
                  <a:pt x="54" y="152"/>
                  <a:pt x="30" y="154"/>
                  <a:pt x="8" y="149"/>
                </a:cubicBezTo>
                <a:cubicBezTo>
                  <a:pt x="5" y="148"/>
                  <a:pt x="1" y="146"/>
                  <a:pt x="0" y="143"/>
                </a:cubicBezTo>
                <a:cubicBezTo>
                  <a:pt x="0" y="139"/>
                  <a:pt x="4" y="136"/>
                  <a:pt x="8" y="134"/>
                </a:cubicBezTo>
                <a:cubicBezTo>
                  <a:pt x="27" y="127"/>
                  <a:pt x="47" y="123"/>
                  <a:pt x="67" y="124"/>
                </a:cubicBezTo>
                <a:cubicBezTo>
                  <a:pt x="48" y="119"/>
                  <a:pt x="29" y="113"/>
                  <a:pt x="11" y="106"/>
                </a:cubicBezTo>
                <a:cubicBezTo>
                  <a:pt x="9" y="105"/>
                  <a:pt x="6" y="104"/>
                  <a:pt x="5" y="102"/>
                </a:cubicBezTo>
                <a:cubicBezTo>
                  <a:pt x="4" y="98"/>
                  <a:pt x="8" y="95"/>
                  <a:pt x="11" y="93"/>
                </a:cubicBezTo>
                <a:cubicBezTo>
                  <a:pt x="29" y="84"/>
                  <a:pt x="50" y="90"/>
                  <a:pt x="68" y="97"/>
                </a:cubicBezTo>
                <a:cubicBezTo>
                  <a:pt x="50" y="91"/>
                  <a:pt x="34" y="79"/>
                  <a:pt x="23" y="64"/>
                </a:cubicBezTo>
                <a:cubicBezTo>
                  <a:pt x="32" y="56"/>
                  <a:pt x="45" y="62"/>
                  <a:pt x="55" y="67"/>
                </a:cubicBezTo>
                <a:cubicBezTo>
                  <a:pt x="61" y="70"/>
                  <a:pt x="68" y="75"/>
                  <a:pt x="74" y="76"/>
                </a:cubicBezTo>
                <a:cubicBezTo>
                  <a:pt x="79" y="68"/>
                  <a:pt x="68" y="48"/>
                  <a:pt x="66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4" name="Freeform 63"/>
          <p:cNvSpPr/>
          <p:nvPr>
            <p:custDataLst>
              <p:tags r:id="rId29"/>
            </p:custDataLst>
          </p:nvPr>
        </p:nvSpPr>
        <p:spPr bwMode="auto">
          <a:xfrm>
            <a:off x="10847281" y="1701772"/>
            <a:ext cx="156444" cy="100405"/>
          </a:xfrm>
          <a:custGeom>
            <a:avLst/>
            <a:gdLst>
              <a:gd name="T0" fmla="*/ 26 w 51"/>
              <a:gd name="T1" fmla="*/ 0 h 33"/>
              <a:gd name="T2" fmla="*/ 19 w 51"/>
              <a:gd name="T3" fmla="*/ 3 h 33"/>
              <a:gd name="T4" fmla="*/ 10 w 51"/>
              <a:gd name="T5" fmla="*/ 10 h 33"/>
              <a:gd name="T6" fmla="*/ 27 w 51"/>
              <a:gd name="T7" fmla="*/ 33 h 33"/>
              <a:gd name="T8" fmla="*/ 36 w 51"/>
              <a:gd name="T9" fmla="*/ 31 h 33"/>
              <a:gd name="T10" fmla="*/ 27 w 51"/>
              <a:gd name="T11" fmla="*/ 0 h 33"/>
              <a:gd name="T12" fmla="*/ 26 w 51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33">
                <a:moveTo>
                  <a:pt x="26" y="0"/>
                </a:moveTo>
                <a:cubicBezTo>
                  <a:pt x="23" y="0"/>
                  <a:pt x="21" y="1"/>
                  <a:pt x="19" y="3"/>
                </a:cubicBezTo>
                <a:cubicBezTo>
                  <a:pt x="15" y="5"/>
                  <a:pt x="12" y="7"/>
                  <a:pt x="10" y="10"/>
                </a:cubicBezTo>
                <a:cubicBezTo>
                  <a:pt x="0" y="23"/>
                  <a:pt x="15" y="33"/>
                  <a:pt x="27" y="33"/>
                </a:cubicBezTo>
                <a:cubicBezTo>
                  <a:pt x="30" y="33"/>
                  <a:pt x="33" y="32"/>
                  <a:pt x="36" y="31"/>
                </a:cubicBezTo>
                <a:cubicBezTo>
                  <a:pt x="51" y="24"/>
                  <a:pt x="41" y="3"/>
                  <a:pt x="27" y="0"/>
                </a:cubicBezTo>
                <a:cubicBezTo>
                  <a:pt x="27" y="0"/>
                  <a:pt x="26" y="0"/>
                  <a:pt x="2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组合 18"/>
          <p:cNvGrpSpPr/>
          <p:nvPr>
            <p:custDataLst>
              <p:tags r:id="rId30"/>
            </p:custDataLst>
          </p:nvPr>
        </p:nvGrpSpPr>
        <p:grpSpPr>
          <a:xfrm rot="10800000">
            <a:off x="5130459" y="4912962"/>
            <a:ext cx="2522143" cy="2524827"/>
            <a:chOff x="-2526952" y="-930941"/>
            <a:chExt cx="1490663" cy="1492250"/>
          </a:xfrm>
        </p:grpSpPr>
        <p:sp>
          <p:nvSpPr>
            <p:cNvPr id="108" name="Freeform 102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-1812578" y="-930941"/>
              <a:ext cx="374650" cy="442913"/>
            </a:xfrm>
            <a:custGeom>
              <a:avLst/>
              <a:gdLst>
                <a:gd name="T0" fmla="*/ 124 w 180"/>
                <a:gd name="T1" fmla="*/ 171 h 212"/>
                <a:gd name="T2" fmla="*/ 161 w 180"/>
                <a:gd name="T3" fmla="*/ 121 h 212"/>
                <a:gd name="T4" fmla="*/ 132 w 180"/>
                <a:gd name="T5" fmla="*/ 16 h 212"/>
                <a:gd name="T6" fmla="*/ 73 w 180"/>
                <a:gd name="T7" fmla="*/ 7 h 212"/>
                <a:gd name="T8" fmla="*/ 8 w 180"/>
                <a:gd name="T9" fmla="*/ 77 h 212"/>
                <a:gd name="T10" fmla="*/ 40 w 180"/>
                <a:gd name="T11" fmla="*/ 155 h 212"/>
                <a:gd name="T12" fmla="*/ 65 w 180"/>
                <a:gd name="T13" fmla="*/ 167 h 212"/>
                <a:gd name="T14" fmla="*/ 71 w 180"/>
                <a:gd name="T15" fmla="*/ 188 h 212"/>
                <a:gd name="T16" fmla="*/ 60 w 180"/>
                <a:gd name="T17" fmla="*/ 205 h 212"/>
                <a:gd name="T18" fmla="*/ 84 w 180"/>
                <a:gd name="T19" fmla="*/ 212 h 212"/>
                <a:gd name="T20" fmla="*/ 124 w 180"/>
                <a:gd name="T21" fmla="*/ 171 h 212"/>
                <a:gd name="T22" fmla="*/ 65 w 180"/>
                <a:gd name="T23" fmla="*/ 127 h 212"/>
                <a:gd name="T24" fmla="*/ 46 w 180"/>
                <a:gd name="T25" fmla="*/ 97 h 212"/>
                <a:gd name="T26" fmla="*/ 59 w 180"/>
                <a:gd name="T27" fmla="*/ 60 h 212"/>
                <a:gd name="T28" fmla="*/ 86 w 180"/>
                <a:gd name="T29" fmla="*/ 44 h 212"/>
                <a:gd name="T30" fmla="*/ 94 w 180"/>
                <a:gd name="T31" fmla="*/ 43 h 212"/>
                <a:gd name="T32" fmla="*/ 127 w 180"/>
                <a:gd name="T33" fmla="*/ 66 h 212"/>
                <a:gd name="T34" fmla="*/ 117 w 180"/>
                <a:gd name="T35" fmla="*/ 124 h 212"/>
                <a:gd name="T36" fmla="*/ 88 w 180"/>
                <a:gd name="T37" fmla="*/ 136 h 212"/>
                <a:gd name="T38" fmla="*/ 65 w 180"/>
                <a:gd name="T39" fmla="*/ 12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12">
                  <a:moveTo>
                    <a:pt x="124" y="171"/>
                  </a:moveTo>
                  <a:cubicBezTo>
                    <a:pt x="140" y="156"/>
                    <a:pt x="153" y="140"/>
                    <a:pt x="161" y="121"/>
                  </a:cubicBezTo>
                  <a:cubicBezTo>
                    <a:pt x="180" y="80"/>
                    <a:pt x="169" y="39"/>
                    <a:pt x="132" y="16"/>
                  </a:cubicBezTo>
                  <a:cubicBezTo>
                    <a:pt x="114" y="5"/>
                    <a:pt x="94" y="0"/>
                    <a:pt x="73" y="7"/>
                  </a:cubicBezTo>
                  <a:cubicBezTo>
                    <a:pt x="39" y="19"/>
                    <a:pt x="17" y="42"/>
                    <a:pt x="8" y="77"/>
                  </a:cubicBezTo>
                  <a:cubicBezTo>
                    <a:pt x="0" y="108"/>
                    <a:pt x="13" y="140"/>
                    <a:pt x="40" y="155"/>
                  </a:cubicBezTo>
                  <a:cubicBezTo>
                    <a:pt x="48" y="160"/>
                    <a:pt x="57" y="163"/>
                    <a:pt x="65" y="167"/>
                  </a:cubicBezTo>
                  <a:cubicBezTo>
                    <a:pt x="75" y="172"/>
                    <a:pt x="77" y="178"/>
                    <a:pt x="71" y="188"/>
                  </a:cubicBezTo>
                  <a:cubicBezTo>
                    <a:pt x="68" y="194"/>
                    <a:pt x="64" y="199"/>
                    <a:pt x="60" y="205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96" y="197"/>
                    <a:pt x="110" y="184"/>
                    <a:pt x="124" y="171"/>
                  </a:cubicBezTo>
                  <a:close/>
                  <a:moveTo>
                    <a:pt x="65" y="127"/>
                  </a:moveTo>
                  <a:cubicBezTo>
                    <a:pt x="55" y="119"/>
                    <a:pt x="48" y="109"/>
                    <a:pt x="46" y="97"/>
                  </a:cubicBezTo>
                  <a:cubicBezTo>
                    <a:pt x="44" y="84"/>
                    <a:pt x="48" y="73"/>
                    <a:pt x="59" y="60"/>
                  </a:cubicBezTo>
                  <a:cubicBezTo>
                    <a:pt x="68" y="51"/>
                    <a:pt x="77" y="46"/>
                    <a:pt x="86" y="44"/>
                  </a:cubicBezTo>
                  <a:cubicBezTo>
                    <a:pt x="89" y="43"/>
                    <a:pt x="91" y="43"/>
                    <a:pt x="94" y="43"/>
                  </a:cubicBezTo>
                  <a:cubicBezTo>
                    <a:pt x="108" y="43"/>
                    <a:pt x="120" y="52"/>
                    <a:pt x="127" y="66"/>
                  </a:cubicBezTo>
                  <a:cubicBezTo>
                    <a:pt x="136" y="85"/>
                    <a:pt x="131" y="111"/>
                    <a:pt x="117" y="124"/>
                  </a:cubicBezTo>
                  <a:cubicBezTo>
                    <a:pt x="108" y="132"/>
                    <a:pt x="98" y="136"/>
                    <a:pt x="88" y="136"/>
                  </a:cubicBezTo>
                  <a:cubicBezTo>
                    <a:pt x="80" y="136"/>
                    <a:pt x="72" y="133"/>
                    <a:pt x="65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3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-1507777" y="-537241"/>
              <a:ext cx="471488" cy="363538"/>
            </a:xfrm>
            <a:custGeom>
              <a:avLst/>
              <a:gdLst>
                <a:gd name="T0" fmla="*/ 189 w 226"/>
                <a:gd name="T1" fmla="*/ 23 h 174"/>
                <a:gd name="T2" fmla="*/ 94 w 226"/>
                <a:gd name="T3" fmla="*/ 19 h 174"/>
                <a:gd name="T4" fmla="*/ 51 w 226"/>
                <a:gd name="T5" fmla="*/ 59 h 174"/>
                <a:gd name="T6" fmla="*/ 9 w 226"/>
                <a:gd name="T7" fmla="*/ 98 h 174"/>
                <a:gd name="T8" fmla="*/ 0 w 226"/>
                <a:gd name="T9" fmla="*/ 105 h 174"/>
                <a:gd name="T10" fmla="*/ 10 w 226"/>
                <a:gd name="T11" fmla="*/ 127 h 174"/>
                <a:gd name="T12" fmla="*/ 37 w 226"/>
                <a:gd name="T13" fmla="*/ 108 h 174"/>
                <a:gd name="T14" fmla="*/ 59 w 226"/>
                <a:gd name="T15" fmla="*/ 118 h 174"/>
                <a:gd name="T16" fmla="*/ 70 w 226"/>
                <a:gd name="T17" fmla="*/ 141 h 174"/>
                <a:gd name="T18" fmla="*/ 81 w 226"/>
                <a:gd name="T19" fmla="*/ 152 h 174"/>
                <a:gd name="T20" fmla="*/ 124 w 226"/>
                <a:gd name="T21" fmla="*/ 171 h 174"/>
                <a:gd name="T22" fmla="*/ 212 w 226"/>
                <a:gd name="T23" fmla="*/ 113 h 174"/>
                <a:gd name="T24" fmla="*/ 189 w 226"/>
                <a:gd name="T25" fmla="*/ 23 h 174"/>
                <a:gd name="T26" fmla="*/ 174 w 226"/>
                <a:gd name="T27" fmla="*/ 106 h 174"/>
                <a:gd name="T28" fmla="*/ 168 w 226"/>
                <a:gd name="T29" fmla="*/ 114 h 174"/>
                <a:gd name="T30" fmla="*/ 165 w 226"/>
                <a:gd name="T31" fmla="*/ 118 h 174"/>
                <a:gd name="T32" fmla="*/ 134 w 226"/>
                <a:gd name="T33" fmla="*/ 131 h 174"/>
                <a:gd name="T34" fmla="*/ 90 w 226"/>
                <a:gd name="T35" fmla="*/ 101 h 174"/>
                <a:gd name="T36" fmla="*/ 100 w 226"/>
                <a:gd name="T37" fmla="*/ 60 h 174"/>
                <a:gd name="T38" fmla="*/ 136 w 226"/>
                <a:gd name="T39" fmla="*/ 44 h 174"/>
                <a:gd name="T40" fmla="*/ 152 w 226"/>
                <a:gd name="T41" fmla="*/ 47 h 174"/>
                <a:gd name="T42" fmla="*/ 178 w 226"/>
                <a:gd name="T43" fmla="*/ 70 h 174"/>
                <a:gd name="T44" fmla="*/ 174 w 226"/>
                <a:gd name="T45" fmla="*/ 10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6" h="174">
                  <a:moveTo>
                    <a:pt x="189" y="23"/>
                  </a:moveTo>
                  <a:cubicBezTo>
                    <a:pt x="163" y="2"/>
                    <a:pt x="122" y="0"/>
                    <a:pt x="94" y="19"/>
                  </a:cubicBezTo>
                  <a:cubicBezTo>
                    <a:pt x="77" y="30"/>
                    <a:pt x="64" y="44"/>
                    <a:pt x="51" y="59"/>
                  </a:cubicBezTo>
                  <a:cubicBezTo>
                    <a:pt x="38" y="73"/>
                    <a:pt x="24" y="87"/>
                    <a:pt x="9" y="98"/>
                  </a:cubicBezTo>
                  <a:cubicBezTo>
                    <a:pt x="6" y="101"/>
                    <a:pt x="3" y="103"/>
                    <a:pt x="0" y="10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9" y="120"/>
                    <a:pt x="28" y="114"/>
                    <a:pt x="37" y="108"/>
                  </a:cubicBezTo>
                  <a:cubicBezTo>
                    <a:pt x="50" y="101"/>
                    <a:pt x="56" y="104"/>
                    <a:pt x="59" y="118"/>
                  </a:cubicBezTo>
                  <a:cubicBezTo>
                    <a:pt x="61" y="126"/>
                    <a:pt x="64" y="134"/>
                    <a:pt x="70" y="141"/>
                  </a:cubicBezTo>
                  <a:cubicBezTo>
                    <a:pt x="74" y="145"/>
                    <a:pt x="77" y="149"/>
                    <a:pt x="81" y="152"/>
                  </a:cubicBezTo>
                  <a:cubicBezTo>
                    <a:pt x="93" y="164"/>
                    <a:pt x="107" y="170"/>
                    <a:pt x="124" y="171"/>
                  </a:cubicBezTo>
                  <a:cubicBezTo>
                    <a:pt x="164" y="174"/>
                    <a:pt x="199" y="147"/>
                    <a:pt x="212" y="113"/>
                  </a:cubicBezTo>
                  <a:cubicBezTo>
                    <a:pt x="226" y="78"/>
                    <a:pt x="217" y="46"/>
                    <a:pt x="189" y="23"/>
                  </a:cubicBezTo>
                  <a:close/>
                  <a:moveTo>
                    <a:pt x="174" y="106"/>
                  </a:moveTo>
                  <a:cubicBezTo>
                    <a:pt x="172" y="108"/>
                    <a:pt x="170" y="111"/>
                    <a:pt x="168" y="114"/>
                  </a:cubicBezTo>
                  <a:cubicBezTo>
                    <a:pt x="167" y="115"/>
                    <a:pt x="166" y="117"/>
                    <a:pt x="165" y="118"/>
                  </a:cubicBezTo>
                  <a:cubicBezTo>
                    <a:pt x="154" y="129"/>
                    <a:pt x="142" y="131"/>
                    <a:pt x="134" y="131"/>
                  </a:cubicBezTo>
                  <a:cubicBezTo>
                    <a:pt x="114" y="131"/>
                    <a:pt x="96" y="119"/>
                    <a:pt x="90" y="101"/>
                  </a:cubicBezTo>
                  <a:cubicBezTo>
                    <a:pt x="84" y="86"/>
                    <a:pt x="88" y="73"/>
                    <a:pt x="100" y="60"/>
                  </a:cubicBezTo>
                  <a:cubicBezTo>
                    <a:pt x="111" y="50"/>
                    <a:pt x="123" y="44"/>
                    <a:pt x="136" y="44"/>
                  </a:cubicBezTo>
                  <a:cubicBezTo>
                    <a:pt x="141" y="44"/>
                    <a:pt x="147" y="45"/>
                    <a:pt x="152" y="47"/>
                  </a:cubicBezTo>
                  <a:cubicBezTo>
                    <a:pt x="164" y="50"/>
                    <a:pt x="174" y="59"/>
                    <a:pt x="178" y="70"/>
                  </a:cubicBezTo>
                  <a:cubicBezTo>
                    <a:pt x="182" y="81"/>
                    <a:pt x="181" y="94"/>
                    <a:pt x="17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4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-2526952" y="-930941"/>
              <a:ext cx="1490663" cy="1492250"/>
            </a:xfrm>
            <a:custGeom>
              <a:avLst/>
              <a:gdLst>
                <a:gd name="T0" fmla="*/ 677 w 714"/>
                <a:gd name="T1" fmla="*/ 212 h 715"/>
                <a:gd name="T2" fmla="*/ 582 w 714"/>
                <a:gd name="T3" fmla="*/ 208 h 715"/>
                <a:gd name="T4" fmla="*/ 539 w 714"/>
                <a:gd name="T5" fmla="*/ 248 h 715"/>
                <a:gd name="T6" fmla="*/ 497 w 714"/>
                <a:gd name="T7" fmla="*/ 287 h 715"/>
                <a:gd name="T8" fmla="*/ 413 w 714"/>
                <a:gd name="T9" fmla="*/ 307 h 715"/>
                <a:gd name="T10" fmla="*/ 407 w 714"/>
                <a:gd name="T11" fmla="*/ 302 h 715"/>
                <a:gd name="T12" fmla="*/ 425 w 714"/>
                <a:gd name="T13" fmla="*/ 214 h 715"/>
                <a:gd name="T14" fmla="*/ 466 w 714"/>
                <a:gd name="T15" fmla="*/ 171 h 715"/>
                <a:gd name="T16" fmla="*/ 503 w 714"/>
                <a:gd name="T17" fmla="*/ 121 h 715"/>
                <a:gd name="T18" fmla="*/ 474 w 714"/>
                <a:gd name="T19" fmla="*/ 16 h 715"/>
                <a:gd name="T20" fmla="*/ 415 w 714"/>
                <a:gd name="T21" fmla="*/ 7 h 715"/>
                <a:gd name="T22" fmla="*/ 350 w 714"/>
                <a:gd name="T23" fmla="*/ 77 h 715"/>
                <a:gd name="T24" fmla="*/ 382 w 714"/>
                <a:gd name="T25" fmla="*/ 155 h 715"/>
                <a:gd name="T26" fmla="*/ 407 w 714"/>
                <a:gd name="T27" fmla="*/ 167 h 715"/>
                <a:gd name="T28" fmla="*/ 413 w 714"/>
                <a:gd name="T29" fmla="*/ 188 h 715"/>
                <a:gd name="T30" fmla="*/ 395 w 714"/>
                <a:gd name="T31" fmla="*/ 215 h 715"/>
                <a:gd name="T32" fmla="*/ 345 w 714"/>
                <a:gd name="T33" fmla="*/ 312 h 715"/>
                <a:gd name="T34" fmla="*/ 340 w 714"/>
                <a:gd name="T35" fmla="*/ 318 h 715"/>
                <a:gd name="T36" fmla="*/ 242 w 714"/>
                <a:gd name="T37" fmla="*/ 365 h 715"/>
                <a:gd name="T38" fmla="*/ 88 w 714"/>
                <a:gd name="T39" fmla="*/ 439 h 715"/>
                <a:gd name="T40" fmla="*/ 46 w 714"/>
                <a:gd name="T41" fmla="*/ 462 h 715"/>
                <a:gd name="T42" fmla="*/ 4 w 714"/>
                <a:gd name="T43" fmla="*/ 520 h 715"/>
                <a:gd name="T44" fmla="*/ 1 w 714"/>
                <a:gd name="T45" fmla="*/ 552 h 715"/>
                <a:gd name="T46" fmla="*/ 295 w 714"/>
                <a:gd name="T47" fmla="*/ 418 h 715"/>
                <a:gd name="T48" fmla="*/ 296 w 714"/>
                <a:gd name="T49" fmla="*/ 419 h 715"/>
                <a:gd name="T50" fmla="*/ 167 w 714"/>
                <a:gd name="T51" fmla="*/ 714 h 715"/>
                <a:gd name="T52" fmla="*/ 173 w 714"/>
                <a:gd name="T53" fmla="*/ 714 h 715"/>
                <a:gd name="T54" fmla="*/ 215 w 714"/>
                <a:gd name="T55" fmla="*/ 703 h 715"/>
                <a:gd name="T56" fmla="*/ 272 w 714"/>
                <a:gd name="T57" fmla="*/ 641 h 715"/>
                <a:gd name="T58" fmla="*/ 323 w 714"/>
                <a:gd name="T59" fmla="*/ 529 h 715"/>
                <a:gd name="T60" fmla="*/ 393 w 714"/>
                <a:gd name="T61" fmla="*/ 374 h 715"/>
                <a:gd name="T62" fmla="*/ 398 w 714"/>
                <a:gd name="T63" fmla="*/ 369 h 715"/>
                <a:gd name="T64" fmla="*/ 493 w 714"/>
                <a:gd name="T65" fmla="*/ 319 h 715"/>
                <a:gd name="T66" fmla="*/ 525 w 714"/>
                <a:gd name="T67" fmla="*/ 297 h 715"/>
                <a:gd name="T68" fmla="*/ 547 w 714"/>
                <a:gd name="T69" fmla="*/ 307 h 715"/>
                <a:gd name="T70" fmla="*/ 558 w 714"/>
                <a:gd name="T71" fmla="*/ 330 h 715"/>
                <a:gd name="T72" fmla="*/ 569 w 714"/>
                <a:gd name="T73" fmla="*/ 341 h 715"/>
                <a:gd name="T74" fmla="*/ 612 w 714"/>
                <a:gd name="T75" fmla="*/ 360 h 715"/>
                <a:gd name="T76" fmla="*/ 700 w 714"/>
                <a:gd name="T77" fmla="*/ 302 h 715"/>
                <a:gd name="T78" fmla="*/ 677 w 714"/>
                <a:gd name="T79" fmla="*/ 212 h 715"/>
                <a:gd name="T80" fmla="*/ 400 w 714"/>
                <a:gd name="T81" fmla="*/ 137 h 715"/>
                <a:gd name="T82" fmla="*/ 376 w 714"/>
                <a:gd name="T83" fmla="*/ 99 h 715"/>
                <a:gd name="T84" fmla="*/ 392 w 714"/>
                <a:gd name="T85" fmla="*/ 51 h 715"/>
                <a:gd name="T86" fmla="*/ 426 w 714"/>
                <a:gd name="T87" fmla="*/ 32 h 715"/>
                <a:gd name="T88" fmla="*/ 480 w 714"/>
                <a:gd name="T89" fmla="*/ 61 h 715"/>
                <a:gd name="T90" fmla="*/ 467 w 714"/>
                <a:gd name="T91" fmla="*/ 133 h 715"/>
                <a:gd name="T92" fmla="*/ 400 w 714"/>
                <a:gd name="T93" fmla="*/ 137 h 715"/>
                <a:gd name="T94" fmla="*/ 672 w 714"/>
                <a:gd name="T95" fmla="*/ 301 h 715"/>
                <a:gd name="T96" fmla="*/ 662 w 714"/>
                <a:gd name="T97" fmla="*/ 315 h 715"/>
                <a:gd name="T98" fmla="*/ 566 w 714"/>
                <a:gd name="T99" fmla="*/ 294 h 715"/>
                <a:gd name="T100" fmla="*/ 579 w 714"/>
                <a:gd name="T101" fmla="*/ 241 h 715"/>
                <a:gd name="T102" fmla="*/ 644 w 714"/>
                <a:gd name="T103" fmla="*/ 224 h 715"/>
                <a:gd name="T104" fmla="*/ 672 w 714"/>
                <a:gd name="T105" fmla="*/ 301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4" h="715">
                  <a:moveTo>
                    <a:pt x="677" y="212"/>
                  </a:moveTo>
                  <a:cubicBezTo>
                    <a:pt x="651" y="191"/>
                    <a:pt x="610" y="189"/>
                    <a:pt x="582" y="208"/>
                  </a:cubicBezTo>
                  <a:cubicBezTo>
                    <a:pt x="565" y="219"/>
                    <a:pt x="552" y="233"/>
                    <a:pt x="539" y="248"/>
                  </a:cubicBezTo>
                  <a:cubicBezTo>
                    <a:pt x="526" y="262"/>
                    <a:pt x="512" y="276"/>
                    <a:pt x="497" y="287"/>
                  </a:cubicBezTo>
                  <a:cubicBezTo>
                    <a:pt x="472" y="307"/>
                    <a:pt x="444" y="315"/>
                    <a:pt x="413" y="307"/>
                  </a:cubicBezTo>
                  <a:cubicBezTo>
                    <a:pt x="409" y="307"/>
                    <a:pt x="408" y="305"/>
                    <a:pt x="407" y="302"/>
                  </a:cubicBezTo>
                  <a:cubicBezTo>
                    <a:pt x="398" y="269"/>
                    <a:pt x="405" y="240"/>
                    <a:pt x="425" y="214"/>
                  </a:cubicBezTo>
                  <a:cubicBezTo>
                    <a:pt x="437" y="197"/>
                    <a:pt x="451" y="184"/>
                    <a:pt x="466" y="171"/>
                  </a:cubicBezTo>
                  <a:cubicBezTo>
                    <a:pt x="482" y="156"/>
                    <a:pt x="495" y="140"/>
                    <a:pt x="503" y="121"/>
                  </a:cubicBezTo>
                  <a:cubicBezTo>
                    <a:pt x="522" y="80"/>
                    <a:pt x="511" y="39"/>
                    <a:pt x="474" y="16"/>
                  </a:cubicBezTo>
                  <a:cubicBezTo>
                    <a:pt x="456" y="5"/>
                    <a:pt x="436" y="0"/>
                    <a:pt x="415" y="7"/>
                  </a:cubicBezTo>
                  <a:cubicBezTo>
                    <a:pt x="381" y="19"/>
                    <a:pt x="359" y="42"/>
                    <a:pt x="350" y="77"/>
                  </a:cubicBezTo>
                  <a:cubicBezTo>
                    <a:pt x="342" y="108"/>
                    <a:pt x="355" y="140"/>
                    <a:pt x="382" y="155"/>
                  </a:cubicBezTo>
                  <a:cubicBezTo>
                    <a:pt x="390" y="160"/>
                    <a:pt x="399" y="163"/>
                    <a:pt x="407" y="167"/>
                  </a:cubicBezTo>
                  <a:cubicBezTo>
                    <a:pt x="417" y="172"/>
                    <a:pt x="419" y="178"/>
                    <a:pt x="413" y="188"/>
                  </a:cubicBezTo>
                  <a:cubicBezTo>
                    <a:pt x="408" y="197"/>
                    <a:pt x="401" y="206"/>
                    <a:pt x="395" y="215"/>
                  </a:cubicBezTo>
                  <a:cubicBezTo>
                    <a:pt x="375" y="245"/>
                    <a:pt x="358" y="278"/>
                    <a:pt x="345" y="312"/>
                  </a:cubicBezTo>
                  <a:cubicBezTo>
                    <a:pt x="344" y="314"/>
                    <a:pt x="342" y="317"/>
                    <a:pt x="340" y="318"/>
                  </a:cubicBezTo>
                  <a:cubicBezTo>
                    <a:pt x="308" y="333"/>
                    <a:pt x="275" y="349"/>
                    <a:pt x="242" y="365"/>
                  </a:cubicBezTo>
                  <a:cubicBezTo>
                    <a:pt x="191" y="390"/>
                    <a:pt x="139" y="415"/>
                    <a:pt x="88" y="439"/>
                  </a:cubicBezTo>
                  <a:cubicBezTo>
                    <a:pt x="73" y="446"/>
                    <a:pt x="59" y="453"/>
                    <a:pt x="46" y="462"/>
                  </a:cubicBezTo>
                  <a:cubicBezTo>
                    <a:pt x="26" y="478"/>
                    <a:pt x="11" y="496"/>
                    <a:pt x="4" y="520"/>
                  </a:cubicBezTo>
                  <a:cubicBezTo>
                    <a:pt x="1" y="531"/>
                    <a:pt x="0" y="541"/>
                    <a:pt x="1" y="552"/>
                  </a:cubicBezTo>
                  <a:cubicBezTo>
                    <a:pt x="99" y="507"/>
                    <a:pt x="197" y="462"/>
                    <a:pt x="295" y="418"/>
                  </a:cubicBezTo>
                  <a:cubicBezTo>
                    <a:pt x="296" y="419"/>
                    <a:pt x="296" y="419"/>
                    <a:pt x="296" y="419"/>
                  </a:cubicBezTo>
                  <a:cubicBezTo>
                    <a:pt x="253" y="517"/>
                    <a:pt x="210" y="615"/>
                    <a:pt x="167" y="714"/>
                  </a:cubicBezTo>
                  <a:cubicBezTo>
                    <a:pt x="169" y="714"/>
                    <a:pt x="171" y="714"/>
                    <a:pt x="173" y="714"/>
                  </a:cubicBezTo>
                  <a:cubicBezTo>
                    <a:pt x="188" y="715"/>
                    <a:pt x="202" y="711"/>
                    <a:pt x="215" y="703"/>
                  </a:cubicBezTo>
                  <a:cubicBezTo>
                    <a:pt x="241" y="689"/>
                    <a:pt x="259" y="668"/>
                    <a:pt x="272" y="641"/>
                  </a:cubicBezTo>
                  <a:cubicBezTo>
                    <a:pt x="289" y="604"/>
                    <a:pt x="306" y="567"/>
                    <a:pt x="323" y="529"/>
                  </a:cubicBezTo>
                  <a:cubicBezTo>
                    <a:pt x="346" y="478"/>
                    <a:pt x="369" y="426"/>
                    <a:pt x="393" y="374"/>
                  </a:cubicBezTo>
                  <a:cubicBezTo>
                    <a:pt x="394" y="372"/>
                    <a:pt x="396" y="370"/>
                    <a:pt x="398" y="369"/>
                  </a:cubicBezTo>
                  <a:cubicBezTo>
                    <a:pt x="433" y="359"/>
                    <a:pt x="463" y="340"/>
                    <a:pt x="493" y="319"/>
                  </a:cubicBezTo>
                  <a:cubicBezTo>
                    <a:pt x="504" y="312"/>
                    <a:pt x="514" y="304"/>
                    <a:pt x="525" y="297"/>
                  </a:cubicBezTo>
                  <a:cubicBezTo>
                    <a:pt x="538" y="290"/>
                    <a:pt x="544" y="293"/>
                    <a:pt x="547" y="307"/>
                  </a:cubicBezTo>
                  <a:cubicBezTo>
                    <a:pt x="549" y="315"/>
                    <a:pt x="552" y="323"/>
                    <a:pt x="558" y="330"/>
                  </a:cubicBezTo>
                  <a:cubicBezTo>
                    <a:pt x="562" y="334"/>
                    <a:pt x="565" y="338"/>
                    <a:pt x="569" y="341"/>
                  </a:cubicBezTo>
                  <a:cubicBezTo>
                    <a:pt x="581" y="353"/>
                    <a:pt x="595" y="359"/>
                    <a:pt x="612" y="360"/>
                  </a:cubicBezTo>
                  <a:cubicBezTo>
                    <a:pt x="652" y="363"/>
                    <a:pt x="687" y="336"/>
                    <a:pt x="700" y="302"/>
                  </a:cubicBezTo>
                  <a:cubicBezTo>
                    <a:pt x="714" y="267"/>
                    <a:pt x="705" y="235"/>
                    <a:pt x="677" y="212"/>
                  </a:cubicBezTo>
                  <a:close/>
                  <a:moveTo>
                    <a:pt x="400" y="137"/>
                  </a:moveTo>
                  <a:cubicBezTo>
                    <a:pt x="387" y="127"/>
                    <a:pt x="379" y="115"/>
                    <a:pt x="376" y="99"/>
                  </a:cubicBezTo>
                  <a:cubicBezTo>
                    <a:pt x="372" y="79"/>
                    <a:pt x="381" y="64"/>
                    <a:pt x="392" y="51"/>
                  </a:cubicBezTo>
                  <a:cubicBezTo>
                    <a:pt x="403" y="41"/>
                    <a:pt x="413" y="35"/>
                    <a:pt x="426" y="32"/>
                  </a:cubicBezTo>
                  <a:cubicBezTo>
                    <a:pt x="448" y="27"/>
                    <a:pt x="470" y="39"/>
                    <a:pt x="480" y="61"/>
                  </a:cubicBezTo>
                  <a:cubicBezTo>
                    <a:pt x="491" y="85"/>
                    <a:pt x="485" y="117"/>
                    <a:pt x="467" y="133"/>
                  </a:cubicBezTo>
                  <a:cubicBezTo>
                    <a:pt x="447" y="151"/>
                    <a:pt x="421" y="154"/>
                    <a:pt x="400" y="137"/>
                  </a:cubicBezTo>
                  <a:close/>
                  <a:moveTo>
                    <a:pt x="672" y="301"/>
                  </a:moveTo>
                  <a:cubicBezTo>
                    <a:pt x="669" y="306"/>
                    <a:pt x="666" y="310"/>
                    <a:pt x="662" y="315"/>
                  </a:cubicBezTo>
                  <a:cubicBezTo>
                    <a:pt x="631" y="346"/>
                    <a:pt x="580" y="332"/>
                    <a:pt x="566" y="294"/>
                  </a:cubicBezTo>
                  <a:cubicBezTo>
                    <a:pt x="559" y="273"/>
                    <a:pt x="565" y="255"/>
                    <a:pt x="579" y="241"/>
                  </a:cubicBezTo>
                  <a:cubicBezTo>
                    <a:pt x="597" y="223"/>
                    <a:pt x="619" y="217"/>
                    <a:pt x="644" y="224"/>
                  </a:cubicBezTo>
                  <a:cubicBezTo>
                    <a:pt x="677" y="234"/>
                    <a:pt x="691" y="271"/>
                    <a:pt x="672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5"/>
            <p:cNvSpPr/>
            <p:nvPr>
              <p:custDataLst>
                <p:tags r:id="rId34"/>
              </p:custDataLst>
            </p:nvPr>
          </p:nvSpPr>
          <p:spPr bwMode="auto">
            <a:xfrm>
              <a:off x="-1931639" y="-280066"/>
              <a:ext cx="125413" cy="231775"/>
            </a:xfrm>
            <a:custGeom>
              <a:avLst/>
              <a:gdLst>
                <a:gd name="T0" fmla="*/ 14 w 79"/>
                <a:gd name="T1" fmla="*/ 141 h 146"/>
                <a:gd name="T2" fmla="*/ 79 w 79"/>
                <a:gd name="T3" fmla="*/ 0 h 146"/>
                <a:gd name="T4" fmla="*/ 62 w 79"/>
                <a:gd name="T5" fmla="*/ 12 h 146"/>
                <a:gd name="T6" fmla="*/ 0 w 79"/>
                <a:gd name="T7" fmla="*/ 146 h 146"/>
                <a:gd name="T8" fmla="*/ 14 w 79"/>
                <a:gd name="T9" fmla="*/ 1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6">
                  <a:moveTo>
                    <a:pt x="14" y="141"/>
                  </a:moveTo>
                  <a:lnTo>
                    <a:pt x="79" y="0"/>
                  </a:lnTo>
                  <a:lnTo>
                    <a:pt x="62" y="12"/>
                  </a:lnTo>
                  <a:lnTo>
                    <a:pt x="0" y="146"/>
                  </a:lnTo>
                  <a:lnTo>
                    <a:pt x="14" y="1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10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790353" y="-222915"/>
              <a:ext cx="44450" cy="428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>
            <p:custDataLst>
              <p:tags r:id="rId36"/>
            </p:custDataLst>
          </p:nvPr>
        </p:nvGrpSpPr>
        <p:grpSpPr>
          <a:xfrm>
            <a:off x="8161973" y="473391"/>
            <a:ext cx="1167765" cy="1167765"/>
            <a:chOff x="8161973" y="473391"/>
            <a:chExt cx="1167765" cy="1167765"/>
          </a:xfrm>
          <a:solidFill>
            <a:schemeClr val="accent1"/>
          </a:solidFill>
        </p:grpSpPr>
        <p:sp>
          <p:nvSpPr>
            <p:cNvPr id="95" name="Freeform 5"/>
            <p:cNvSpPr/>
            <p:nvPr>
              <p:custDataLst>
                <p:tags r:id="rId37"/>
              </p:custDataLst>
            </p:nvPr>
          </p:nvSpPr>
          <p:spPr bwMode="auto">
            <a:xfrm>
              <a:off x="8682097" y="1198211"/>
              <a:ext cx="127515" cy="442945"/>
            </a:xfrm>
            <a:custGeom>
              <a:avLst/>
              <a:gdLst>
                <a:gd name="T0" fmla="*/ 29 w 29"/>
                <a:gd name="T1" fmla="*/ 87 h 101"/>
                <a:gd name="T2" fmla="*/ 14 w 29"/>
                <a:gd name="T3" fmla="*/ 101 h 101"/>
                <a:gd name="T4" fmla="*/ 0 w 29"/>
                <a:gd name="T5" fmla="*/ 87 h 101"/>
                <a:gd name="T6" fmla="*/ 14 w 29"/>
                <a:gd name="T7" fmla="*/ 0 h 101"/>
                <a:gd name="T8" fmla="*/ 29 w 29"/>
                <a:gd name="T9" fmla="*/ 8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29" y="87"/>
                  </a:moveTo>
                  <a:cubicBezTo>
                    <a:pt x="29" y="95"/>
                    <a:pt x="22" y="101"/>
                    <a:pt x="14" y="101"/>
                  </a:cubicBezTo>
                  <a:cubicBezTo>
                    <a:pt x="7" y="101"/>
                    <a:pt x="0" y="95"/>
                    <a:pt x="0" y="87"/>
                  </a:cubicBezTo>
                  <a:cubicBezTo>
                    <a:pt x="0" y="79"/>
                    <a:pt x="14" y="0"/>
                    <a:pt x="14" y="0"/>
                  </a:cubicBezTo>
                  <a:cubicBezTo>
                    <a:pt x="14" y="0"/>
                    <a:pt x="29" y="79"/>
                    <a:pt x="29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"/>
            <p:cNvSpPr/>
            <p:nvPr>
              <p:custDataLst>
                <p:tags r:id="rId38"/>
              </p:custDataLst>
            </p:nvPr>
          </p:nvSpPr>
          <p:spPr bwMode="auto">
            <a:xfrm>
              <a:off x="8812968" y="1178077"/>
              <a:ext cx="265097" cy="402678"/>
            </a:xfrm>
            <a:custGeom>
              <a:avLst/>
              <a:gdLst>
                <a:gd name="T0" fmla="*/ 56 w 60"/>
                <a:gd name="T1" fmla="*/ 68 h 91"/>
                <a:gd name="T2" fmla="*/ 51 w 60"/>
                <a:gd name="T3" fmla="*/ 87 h 91"/>
                <a:gd name="T4" fmla="*/ 31 w 60"/>
                <a:gd name="T5" fmla="*/ 82 h 91"/>
                <a:gd name="T6" fmla="*/ 0 w 60"/>
                <a:gd name="T7" fmla="*/ 0 h 91"/>
                <a:gd name="T8" fmla="*/ 56 w 60"/>
                <a:gd name="T9" fmla="*/ 6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6" y="68"/>
                  </a:moveTo>
                  <a:cubicBezTo>
                    <a:pt x="60" y="75"/>
                    <a:pt x="57" y="83"/>
                    <a:pt x="51" y="87"/>
                  </a:cubicBezTo>
                  <a:cubicBezTo>
                    <a:pt x="44" y="91"/>
                    <a:pt x="35" y="89"/>
                    <a:pt x="31" y="82"/>
                  </a:cubicBezTo>
                  <a:cubicBezTo>
                    <a:pt x="28" y="75"/>
                    <a:pt x="0" y="0"/>
                    <a:pt x="0" y="0"/>
                  </a:cubicBezTo>
                  <a:cubicBezTo>
                    <a:pt x="0" y="0"/>
                    <a:pt x="52" y="61"/>
                    <a:pt x="56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"/>
            <p:cNvSpPr/>
            <p:nvPr>
              <p:custDataLst>
                <p:tags r:id="rId39"/>
              </p:custDataLst>
            </p:nvPr>
          </p:nvSpPr>
          <p:spPr bwMode="auto">
            <a:xfrm>
              <a:off x="8866659" y="1127743"/>
              <a:ext cx="402678" cy="265097"/>
            </a:xfrm>
            <a:custGeom>
              <a:avLst/>
              <a:gdLst>
                <a:gd name="T0" fmla="*/ 82 w 91"/>
                <a:gd name="T1" fmla="*/ 31 h 60"/>
                <a:gd name="T2" fmla="*/ 87 w 91"/>
                <a:gd name="T3" fmla="*/ 51 h 60"/>
                <a:gd name="T4" fmla="*/ 68 w 91"/>
                <a:gd name="T5" fmla="*/ 56 h 60"/>
                <a:gd name="T6" fmla="*/ 0 w 91"/>
                <a:gd name="T7" fmla="*/ 0 h 60"/>
                <a:gd name="T8" fmla="*/ 82 w 91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82" y="31"/>
                  </a:moveTo>
                  <a:cubicBezTo>
                    <a:pt x="89" y="35"/>
                    <a:pt x="91" y="44"/>
                    <a:pt x="87" y="51"/>
                  </a:cubicBezTo>
                  <a:cubicBezTo>
                    <a:pt x="83" y="57"/>
                    <a:pt x="75" y="60"/>
                    <a:pt x="68" y="56"/>
                  </a:cubicBezTo>
                  <a:cubicBezTo>
                    <a:pt x="61" y="52"/>
                    <a:pt x="0" y="0"/>
                    <a:pt x="0" y="0"/>
                  </a:cubicBezTo>
                  <a:cubicBezTo>
                    <a:pt x="0" y="0"/>
                    <a:pt x="75" y="27"/>
                    <a:pt x="8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"/>
            <p:cNvSpPr/>
            <p:nvPr>
              <p:custDataLst>
                <p:tags r:id="rId40"/>
              </p:custDataLst>
            </p:nvPr>
          </p:nvSpPr>
          <p:spPr bwMode="auto">
            <a:xfrm>
              <a:off x="8883436" y="993517"/>
              <a:ext cx="446302" cy="124160"/>
            </a:xfrm>
            <a:custGeom>
              <a:avLst/>
              <a:gdLst>
                <a:gd name="T0" fmla="*/ 87 w 101"/>
                <a:gd name="T1" fmla="*/ 0 h 28"/>
                <a:gd name="T2" fmla="*/ 101 w 101"/>
                <a:gd name="T3" fmla="*/ 14 h 28"/>
                <a:gd name="T4" fmla="*/ 87 w 101"/>
                <a:gd name="T5" fmla="*/ 28 h 28"/>
                <a:gd name="T6" fmla="*/ 0 w 101"/>
                <a:gd name="T7" fmla="*/ 14 h 28"/>
                <a:gd name="T8" fmla="*/ 87 w 10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87" y="0"/>
                  </a:moveTo>
                  <a:cubicBezTo>
                    <a:pt x="95" y="0"/>
                    <a:pt x="101" y="7"/>
                    <a:pt x="101" y="14"/>
                  </a:cubicBezTo>
                  <a:cubicBezTo>
                    <a:pt x="101" y="22"/>
                    <a:pt x="95" y="28"/>
                    <a:pt x="87" y="28"/>
                  </a:cubicBezTo>
                  <a:cubicBezTo>
                    <a:pt x="79" y="28"/>
                    <a:pt x="0" y="14"/>
                    <a:pt x="0" y="14"/>
                  </a:cubicBezTo>
                  <a:cubicBezTo>
                    <a:pt x="0" y="14"/>
                    <a:pt x="79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"/>
            <p:cNvSpPr/>
            <p:nvPr>
              <p:custDataLst>
                <p:tags r:id="rId41"/>
              </p:custDataLst>
            </p:nvPr>
          </p:nvSpPr>
          <p:spPr bwMode="auto">
            <a:xfrm>
              <a:off x="8866659" y="725066"/>
              <a:ext cx="402678" cy="265097"/>
            </a:xfrm>
            <a:custGeom>
              <a:avLst/>
              <a:gdLst>
                <a:gd name="T0" fmla="*/ 68 w 91"/>
                <a:gd name="T1" fmla="*/ 4 h 60"/>
                <a:gd name="T2" fmla="*/ 87 w 91"/>
                <a:gd name="T3" fmla="*/ 9 h 60"/>
                <a:gd name="T4" fmla="*/ 82 w 91"/>
                <a:gd name="T5" fmla="*/ 28 h 60"/>
                <a:gd name="T6" fmla="*/ 0 w 91"/>
                <a:gd name="T7" fmla="*/ 60 h 60"/>
                <a:gd name="T8" fmla="*/ 68 w 9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68" y="4"/>
                  </a:moveTo>
                  <a:cubicBezTo>
                    <a:pt x="75" y="0"/>
                    <a:pt x="83" y="2"/>
                    <a:pt x="87" y="9"/>
                  </a:cubicBezTo>
                  <a:cubicBezTo>
                    <a:pt x="91" y="16"/>
                    <a:pt x="89" y="24"/>
                    <a:pt x="82" y="28"/>
                  </a:cubicBezTo>
                  <a:cubicBezTo>
                    <a:pt x="75" y="32"/>
                    <a:pt x="0" y="60"/>
                    <a:pt x="0" y="60"/>
                  </a:cubicBezTo>
                  <a:cubicBezTo>
                    <a:pt x="0" y="60"/>
                    <a:pt x="61" y="8"/>
                    <a:pt x="6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"/>
            <p:cNvSpPr/>
            <p:nvPr>
              <p:custDataLst>
                <p:tags r:id="rId42"/>
              </p:custDataLst>
            </p:nvPr>
          </p:nvSpPr>
          <p:spPr bwMode="auto">
            <a:xfrm>
              <a:off x="8812968" y="537149"/>
              <a:ext cx="265097" cy="399323"/>
            </a:xfrm>
            <a:custGeom>
              <a:avLst/>
              <a:gdLst>
                <a:gd name="T0" fmla="*/ 31 w 60"/>
                <a:gd name="T1" fmla="*/ 9 h 91"/>
                <a:gd name="T2" fmla="*/ 51 w 60"/>
                <a:gd name="T3" fmla="*/ 4 h 91"/>
                <a:gd name="T4" fmla="*/ 56 w 60"/>
                <a:gd name="T5" fmla="*/ 23 h 91"/>
                <a:gd name="T6" fmla="*/ 0 w 60"/>
                <a:gd name="T7" fmla="*/ 91 h 91"/>
                <a:gd name="T8" fmla="*/ 3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31" y="9"/>
                  </a:moveTo>
                  <a:cubicBezTo>
                    <a:pt x="35" y="2"/>
                    <a:pt x="44" y="0"/>
                    <a:pt x="51" y="4"/>
                  </a:cubicBezTo>
                  <a:cubicBezTo>
                    <a:pt x="57" y="8"/>
                    <a:pt x="60" y="16"/>
                    <a:pt x="56" y="23"/>
                  </a:cubicBezTo>
                  <a:cubicBezTo>
                    <a:pt x="52" y="30"/>
                    <a:pt x="0" y="91"/>
                    <a:pt x="0" y="91"/>
                  </a:cubicBezTo>
                  <a:cubicBezTo>
                    <a:pt x="0" y="91"/>
                    <a:pt x="28" y="16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"/>
            <p:cNvSpPr/>
            <p:nvPr>
              <p:custDataLst>
                <p:tags r:id="rId43"/>
              </p:custDataLst>
            </p:nvPr>
          </p:nvSpPr>
          <p:spPr bwMode="auto">
            <a:xfrm>
              <a:off x="8682097" y="473391"/>
              <a:ext cx="127515" cy="446302"/>
            </a:xfrm>
            <a:custGeom>
              <a:avLst/>
              <a:gdLst>
                <a:gd name="T0" fmla="*/ 0 w 29"/>
                <a:gd name="T1" fmla="*/ 14 h 101"/>
                <a:gd name="T2" fmla="*/ 14 w 29"/>
                <a:gd name="T3" fmla="*/ 0 h 101"/>
                <a:gd name="T4" fmla="*/ 29 w 29"/>
                <a:gd name="T5" fmla="*/ 14 h 101"/>
                <a:gd name="T6" fmla="*/ 14 w 29"/>
                <a:gd name="T7" fmla="*/ 101 h 101"/>
                <a:gd name="T8" fmla="*/ 0 w 29"/>
                <a:gd name="T9" fmla="*/ 1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0" y="14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14" y="101"/>
                    <a:pt x="14" y="101"/>
                  </a:cubicBezTo>
                  <a:cubicBezTo>
                    <a:pt x="14" y="101"/>
                    <a:pt x="0" y="22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2"/>
            <p:cNvSpPr/>
            <p:nvPr>
              <p:custDataLst>
                <p:tags r:id="rId44"/>
              </p:custDataLst>
            </p:nvPr>
          </p:nvSpPr>
          <p:spPr bwMode="auto">
            <a:xfrm>
              <a:off x="8413645" y="537149"/>
              <a:ext cx="265097" cy="399323"/>
            </a:xfrm>
            <a:custGeom>
              <a:avLst/>
              <a:gdLst>
                <a:gd name="T0" fmla="*/ 4 w 60"/>
                <a:gd name="T1" fmla="*/ 23 h 91"/>
                <a:gd name="T2" fmla="*/ 9 w 60"/>
                <a:gd name="T3" fmla="*/ 4 h 91"/>
                <a:gd name="T4" fmla="*/ 29 w 60"/>
                <a:gd name="T5" fmla="*/ 9 h 91"/>
                <a:gd name="T6" fmla="*/ 60 w 60"/>
                <a:gd name="T7" fmla="*/ 91 h 91"/>
                <a:gd name="T8" fmla="*/ 4 w 60"/>
                <a:gd name="T9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4" y="23"/>
                  </a:moveTo>
                  <a:cubicBezTo>
                    <a:pt x="0" y="16"/>
                    <a:pt x="2" y="8"/>
                    <a:pt x="9" y="4"/>
                  </a:cubicBezTo>
                  <a:cubicBezTo>
                    <a:pt x="16" y="0"/>
                    <a:pt x="25" y="2"/>
                    <a:pt x="29" y="9"/>
                  </a:cubicBezTo>
                  <a:cubicBezTo>
                    <a:pt x="32" y="16"/>
                    <a:pt x="60" y="91"/>
                    <a:pt x="60" y="91"/>
                  </a:cubicBezTo>
                  <a:cubicBezTo>
                    <a:pt x="60" y="91"/>
                    <a:pt x="8" y="30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3"/>
            <p:cNvSpPr/>
            <p:nvPr>
              <p:custDataLst>
                <p:tags r:id="rId45"/>
              </p:custDataLst>
            </p:nvPr>
          </p:nvSpPr>
          <p:spPr bwMode="auto">
            <a:xfrm>
              <a:off x="8222375" y="725066"/>
              <a:ext cx="402678" cy="265097"/>
            </a:xfrm>
            <a:custGeom>
              <a:avLst/>
              <a:gdLst>
                <a:gd name="T0" fmla="*/ 9 w 91"/>
                <a:gd name="T1" fmla="*/ 28 h 60"/>
                <a:gd name="T2" fmla="*/ 4 w 91"/>
                <a:gd name="T3" fmla="*/ 9 h 60"/>
                <a:gd name="T4" fmla="*/ 23 w 91"/>
                <a:gd name="T5" fmla="*/ 4 h 60"/>
                <a:gd name="T6" fmla="*/ 91 w 91"/>
                <a:gd name="T7" fmla="*/ 60 h 60"/>
                <a:gd name="T8" fmla="*/ 9 w 91"/>
                <a:gd name="T9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9" y="28"/>
                  </a:moveTo>
                  <a:cubicBezTo>
                    <a:pt x="2" y="24"/>
                    <a:pt x="0" y="16"/>
                    <a:pt x="4" y="9"/>
                  </a:cubicBezTo>
                  <a:cubicBezTo>
                    <a:pt x="8" y="2"/>
                    <a:pt x="16" y="0"/>
                    <a:pt x="23" y="4"/>
                  </a:cubicBezTo>
                  <a:cubicBezTo>
                    <a:pt x="30" y="8"/>
                    <a:pt x="91" y="60"/>
                    <a:pt x="91" y="60"/>
                  </a:cubicBezTo>
                  <a:cubicBezTo>
                    <a:pt x="91" y="60"/>
                    <a:pt x="16" y="32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4"/>
            <p:cNvSpPr/>
            <p:nvPr>
              <p:custDataLst>
                <p:tags r:id="rId46"/>
              </p:custDataLst>
            </p:nvPr>
          </p:nvSpPr>
          <p:spPr bwMode="auto">
            <a:xfrm>
              <a:off x="8161973" y="993517"/>
              <a:ext cx="446302" cy="124160"/>
            </a:xfrm>
            <a:custGeom>
              <a:avLst/>
              <a:gdLst>
                <a:gd name="T0" fmla="*/ 14 w 101"/>
                <a:gd name="T1" fmla="*/ 28 h 28"/>
                <a:gd name="T2" fmla="*/ 0 w 101"/>
                <a:gd name="T3" fmla="*/ 14 h 28"/>
                <a:gd name="T4" fmla="*/ 14 w 101"/>
                <a:gd name="T5" fmla="*/ 0 h 28"/>
                <a:gd name="T6" fmla="*/ 101 w 101"/>
                <a:gd name="T7" fmla="*/ 14 h 28"/>
                <a:gd name="T8" fmla="*/ 14 w 10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101" y="14"/>
                    <a:pt x="101" y="14"/>
                  </a:cubicBezTo>
                  <a:cubicBezTo>
                    <a:pt x="101" y="14"/>
                    <a:pt x="22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5"/>
            <p:cNvSpPr/>
            <p:nvPr>
              <p:custDataLst>
                <p:tags r:id="rId47"/>
              </p:custDataLst>
            </p:nvPr>
          </p:nvSpPr>
          <p:spPr bwMode="auto">
            <a:xfrm>
              <a:off x="8222375" y="1127743"/>
              <a:ext cx="402678" cy="265097"/>
            </a:xfrm>
            <a:custGeom>
              <a:avLst/>
              <a:gdLst>
                <a:gd name="T0" fmla="*/ 23 w 91"/>
                <a:gd name="T1" fmla="*/ 56 h 60"/>
                <a:gd name="T2" fmla="*/ 4 w 91"/>
                <a:gd name="T3" fmla="*/ 51 h 60"/>
                <a:gd name="T4" fmla="*/ 9 w 91"/>
                <a:gd name="T5" fmla="*/ 31 h 60"/>
                <a:gd name="T6" fmla="*/ 91 w 91"/>
                <a:gd name="T7" fmla="*/ 0 h 60"/>
                <a:gd name="T8" fmla="*/ 23 w 91"/>
                <a:gd name="T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23" y="56"/>
                  </a:moveTo>
                  <a:cubicBezTo>
                    <a:pt x="16" y="60"/>
                    <a:pt x="8" y="57"/>
                    <a:pt x="4" y="51"/>
                  </a:cubicBezTo>
                  <a:cubicBezTo>
                    <a:pt x="0" y="44"/>
                    <a:pt x="2" y="35"/>
                    <a:pt x="9" y="31"/>
                  </a:cubicBezTo>
                  <a:cubicBezTo>
                    <a:pt x="16" y="27"/>
                    <a:pt x="91" y="0"/>
                    <a:pt x="91" y="0"/>
                  </a:cubicBezTo>
                  <a:cubicBezTo>
                    <a:pt x="91" y="0"/>
                    <a:pt x="30" y="52"/>
                    <a:pt x="23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6"/>
            <p:cNvSpPr/>
            <p:nvPr>
              <p:custDataLst>
                <p:tags r:id="rId48"/>
              </p:custDataLst>
            </p:nvPr>
          </p:nvSpPr>
          <p:spPr bwMode="auto">
            <a:xfrm>
              <a:off x="8413645" y="1178077"/>
              <a:ext cx="265097" cy="402678"/>
            </a:xfrm>
            <a:custGeom>
              <a:avLst/>
              <a:gdLst>
                <a:gd name="T0" fmla="*/ 29 w 60"/>
                <a:gd name="T1" fmla="*/ 82 h 91"/>
                <a:gd name="T2" fmla="*/ 9 w 60"/>
                <a:gd name="T3" fmla="*/ 87 h 91"/>
                <a:gd name="T4" fmla="*/ 4 w 60"/>
                <a:gd name="T5" fmla="*/ 68 h 91"/>
                <a:gd name="T6" fmla="*/ 60 w 60"/>
                <a:gd name="T7" fmla="*/ 0 h 91"/>
                <a:gd name="T8" fmla="*/ 29 w 60"/>
                <a:gd name="T9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29" y="82"/>
                  </a:moveTo>
                  <a:cubicBezTo>
                    <a:pt x="25" y="89"/>
                    <a:pt x="16" y="91"/>
                    <a:pt x="9" y="87"/>
                  </a:cubicBezTo>
                  <a:cubicBezTo>
                    <a:pt x="2" y="83"/>
                    <a:pt x="0" y="75"/>
                    <a:pt x="4" y="68"/>
                  </a:cubicBezTo>
                  <a:cubicBezTo>
                    <a:pt x="8" y="61"/>
                    <a:pt x="60" y="0"/>
                    <a:pt x="60" y="0"/>
                  </a:cubicBezTo>
                  <a:cubicBezTo>
                    <a:pt x="60" y="0"/>
                    <a:pt x="32" y="75"/>
                    <a:pt x="29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8705588" y="1017006"/>
              <a:ext cx="80536" cy="7718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>
            <p:custDataLst>
              <p:tags r:id="rId50"/>
            </p:custDataLst>
          </p:nvPr>
        </p:nvGrpSpPr>
        <p:grpSpPr>
          <a:xfrm>
            <a:off x="3521116" y="2705593"/>
            <a:ext cx="962613" cy="962613"/>
            <a:chOff x="3521116" y="2705593"/>
            <a:chExt cx="962613" cy="962613"/>
          </a:xfrm>
          <a:solidFill>
            <a:schemeClr val="accent1"/>
          </a:solidFill>
        </p:grpSpPr>
        <p:sp>
          <p:nvSpPr>
            <p:cNvPr id="82" name="Freeform 5"/>
            <p:cNvSpPr/>
            <p:nvPr>
              <p:custDataLst>
                <p:tags r:id="rId51"/>
              </p:custDataLst>
            </p:nvPr>
          </p:nvSpPr>
          <p:spPr bwMode="auto">
            <a:xfrm>
              <a:off x="3949865" y="3303077"/>
              <a:ext cx="105113" cy="365129"/>
            </a:xfrm>
            <a:custGeom>
              <a:avLst/>
              <a:gdLst>
                <a:gd name="T0" fmla="*/ 29 w 29"/>
                <a:gd name="T1" fmla="*/ 87 h 101"/>
                <a:gd name="T2" fmla="*/ 14 w 29"/>
                <a:gd name="T3" fmla="*/ 101 h 101"/>
                <a:gd name="T4" fmla="*/ 0 w 29"/>
                <a:gd name="T5" fmla="*/ 87 h 101"/>
                <a:gd name="T6" fmla="*/ 14 w 29"/>
                <a:gd name="T7" fmla="*/ 0 h 101"/>
                <a:gd name="T8" fmla="*/ 29 w 29"/>
                <a:gd name="T9" fmla="*/ 8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29" y="87"/>
                  </a:moveTo>
                  <a:cubicBezTo>
                    <a:pt x="29" y="95"/>
                    <a:pt x="22" y="101"/>
                    <a:pt x="14" y="101"/>
                  </a:cubicBezTo>
                  <a:cubicBezTo>
                    <a:pt x="7" y="101"/>
                    <a:pt x="0" y="95"/>
                    <a:pt x="0" y="87"/>
                  </a:cubicBezTo>
                  <a:cubicBezTo>
                    <a:pt x="0" y="79"/>
                    <a:pt x="14" y="0"/>
                    <a:pt x="14" y="0"/>
                  </a:cubicBezTo>
                  <a:cubicBezTo>
                    <a:pt x="14" y="0"/>
                    <a:pt x="29" y="79"/>
                    <a:pt x="29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6"/>
            <p:cNvSpPr/>
            <p:nvPr>
              <p:custDataLst>
                <p:tags r:id="rId52"/>
              </p:custDataLst>
            </p:nvPr>
          </p:nvSpPr>
          <p:spPr bwMode="auto">
            <a:xfrm>
              <a:off x="4057745" y="3286480"/>
              <a:ext cx="218525" cy="331936"/>
            </a:xfrm>
            <a:custGeom>
              <a:avLst/>
              <a:gdLst>
                <a:gd name="T0" fmla="*/ 56 w 60"/>
                <a:gd name="T1" fmla="*/ 68 h 91"/>
                <a:gd name="T2" fmla="*/ 51 w 60"/>
                <a:gd name="T3" fmla="*/ 87 h 91"/>
                <a:gd name="T4" fmla="*/ 31 w 60"/>
                <a:gd name="T5" fmla="*/ 82 h 91"/>
                <a:gd name="T6" fmla="*/ 0 w 60"/>
                <a:gd name="T7" fmla="*/ 0 h 91"/>
                <a:gd name="T8" fmla="*/ 56 w 60"/>
                <a:gd name="T9" fmla="*/ 6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6" y="68"/>
                  </a:moveTo>
                  <a:cubicBezTo>
                    <a:pt x="60" y="75"/>
                    <a:pt x="57" y="83"/>
                    <a:pt x="51" y="87"/>
                  </a:cubicBezTo>
                  <a:cubicBezTo>
                    <a:pt x="44" y="91"/>
                    <a:pt x="35" y="89"/>
                    <a:pt x="31" y="82"/>
                  </a:cubicBezTo>
                  <a:cubicBezTo>
                    <a:pt x="28" y="75"/>
                    <a:pt x="0" y="0"/>
                    <a:pt x="0" y="0"/>
                  </a:cubicBezTo>
                  <a:cubicBezTo>
                    <a:pt x="0" y="0"/>
                    <a:pt x="52" y="61"/>
                    <a:pt x="56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"/>
            <p:cNvSpPr/>
            <p:nvPr>
              <p:custDataLst>
                <p:tags r:id="rId53"/>
              </p:custDataLst>
            </p:nvPr>
          </p:nvSpPr>
          <p:spPr bwMode="auto">
            <a:xfrm>
              <a:off x="4102003" y="3244989"/>
              <a:ext cx="331936" cy="218525"/>
            </a:xfrm>
            <a:custGeom>
              <a:avLst/>
              <a:gdLst>
                <a:gd name="T0" fmla="*/ 82 w 91"/>
                <a:gd name="T1" fmla="*/ 31 h 60"/>
                <a:gd name="T2" fmla="*/ 87 w 91"/>
                <a:gd name="T3" fmla="*/ 51 h 60"/>
                <a:gd name="T4" fmla="*/ 68 w 91"/>
                <a:gd name="T5" fmla="*/ 56 h 60"/>
                <a:gd name="T6" fmla="*/ 0 w 91"/>
                <a:gd name="T7" fmla="*/ 0 h 60"/>
                <a:gd name="T8" fmla="*/ 82 w 91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82" y="31"/>
                  </a:moveTo>
                  <a:cubicBezTo>
                    <a:pt x="89" y="35"/>
                    <a:pt x="91" y="44"/>
                    <a:pt x="87" y="51"/>
                  </a:cubicBezTo>
                  <a:cubicBezTo>
                    <a:pt x="83" y="57"/>
                    <a:pt x="75" y="60"/>
                    <a:pt x="68" y="56"/>
                  </a:cubicBezTo>
                  <a:cubicBezTo>
                    <a:pt x="61" y="52"/>
                    <a:pt x="0" y="0"/>
                    <a:pt x="0" y="0"/>
                  </a:cubicBezTo>
                  <a:cubicBezTo>
                    <a:pt x="0" y="0"/>
                    <a:pt x="75" y="27"/>
                    <a:pt x="8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"/>
            <p:cNvSpPr/>
            <p:nvPr>
              <p:custDataLst>
                <p:tags r:id="rId54"/>
              </p:custDataLst>
            </p:nvPr>
          </p:nvSpPr>
          <p:spPr bwMode="auto">
            <a:xfrm>
              <a:off x="4115833" y="3134344"/>
              <a:ext cx="367896" cy="102348"/>
            </a:xfrm>
            <a:custGeom>
              <a:avLst/>
              <a:gdLst>
                <a:gd name="T0" fmla="*/ 87 w 101"/>
                <a:gd name="T1" fmla="*/ 0 h 28"/>
                <a:gd name="T2" fmla="*/ 101 w 101"/>
                <a:gd name="T3" fmla="*/ 14 h 28"/>
                <a:gd name="T4" fmla="*/ 87 w 101"/>
                <a:gd name="T5" fmla="*/ 28 h 28"/>
                <a:gd name="T6" fmla="*/ 0 w 101"/>
                <a:gd name="T7" fmla="*/ 14 h 28"/>
                <a:gd name="T8" fmla="*/ 87 w 10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87" y="0"/>
                  </a:moveTo>
                  <a:cubicBezTo>
                    <a:pt x="95" y="0"/>
                    <a:pt x="101" y="7"/>
                    <a:pt x="101" y="14"/>
                  </a:cubicBezTo>
                  <a:cubicBezTo>
                    <a:pt x="101" y="22"/>
                    <a:pt x="95" y="28"/>
                    <a:pt x="87" y="28"/>
                  </a:cubicBezTo>
                  <a:cubicBezTo>
                    <a:pt x="79" y="28"/>
                    <a:pt x="0" y="14"/>
                    <a:pt x="0" y="14"/>
                  </a:cubicBezTo>
                  <a:cubicBezTo>
                    <a:pt x="0" y="14"/>
                    <a:pt x="79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"/>
            <p:cNvSpPr/>
            <p:nvPr>
              <p:custDataLst>
                <p:tags r:id="rId55"/>
              </p:custDataLst>
            </p:nvPr>
          </p:nvSpPr>
          <p:spPr bwMode="auto">
            <a:xfrm>
              <a:off x="4102003" y="2913054"/>
              <a:ext cx="331936" cy="218525"/>
            </a:xfrm>
            <a:custGeom>
              <a:avLst/>
              <a:gdLst>
                <a:gd name="T0" fmla="*/ 68 w 91"/>
                <a:gd name="T1" fmla="*/ 4 h 60"/>
                <a:gd name="T2" fmla="*/ 87 w 91"/>
                <a:gd name="T3" fmla="*/ 9 h 60"/>
                <a:gd name="T4" fmla="*/ 82 w 91"/>
                <a:gd name="T5" fmla="*/ 28 h 60"/>
                <a:gd name="T6" fmla="*/ 0 w 91"/>
                <a:gd name="T7" fmla="*/ 60 h 60"/>
                <a:gd name="T8" fmla="*/ 68 w 9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68" y="4"/>
                  </a:moveTo>
                  <a:cubicBezTo>
                    <a:pt x="75" y="0"/>
                    <a:pt x="83" y="2"/>
                    <a:pt x="87" y="9"/>
                  </a:cubicBezTo>
                  <a:cubicBezTo>
                    <a:pt x="91" y="16"/>
                    <a:pt x="89" y="24"/>
                    <a:pt x="82" y="28"/>
                  </a:cubicBezTo>
                  <a:cubicBezTo>
                    <a:pt x="75" y="32"/>
                    <a:pt x="0" y="60"/>
                    <a:pt x="0" y="60"/>
                  </a:cubicBezTo>
                  <a:cubicBezTo>
                    <a:pt x="0" y="60"/>
                    <a:pt x="61" y="8"/>
                    <a:pt x="6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0"/>
            <p:cNvSpPr/>
            <p:nvPr>
              <p:custDataLst>
                <p:tags r:id="rId56"/>
              </p:custDataLst>
            </p:nvPr>
          </p:nvSpPr>
          <p:spPr bwMode="auto">
            <a:xfrm>
              <a:off x="4057745" y="2758150"/>
              <a:ext cx="218525" cy="329170"/>
            </a:xfrm>
            <a:custGeom>
              <a:avLst/>
              <a:gdLst>
                <a:gd name="T0" fmla="*/ 31 w 60"/>
                <a:gd name="T1" fmla="*/ 9 h 91"/>
                <a:gd name="T2" fmla="*/ 51 w 60"/>
                <a:gd name="T3" fmla="*/ 4 h 91"/>
                <a:gd name="T4" fmla="*/ 56 w 60"/>
                <a:gd name="T5" fmla="*/ 23 h 91"/>
                <a:gd name="T6" fmla="*/ 0 w 60"/>
                <a:gd name="T7" fmla="*/ 91 h 91"/>
                <a:gd name="T8" fmla="*/ 3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31" y="9"/>
                  </a:moveTo>
                  <a:cubicBezTo>
                    <a:pt x="35" y="2"/>
                    <a:pt x="44" y="0"/>
                    <a:pt x="51" y="4"/>
                  </a:cubicBezTo>
                  <a:cubicBezTo>
                    <a:pt x="57" y="8"/>
                    <a:pt x="60" y="16"/>
                    <a:pt x="56" y="23"/>
                  </a:cubicBezTo>
                  <a:cubicBezTo>
                    <a:pt x="52" y="30"/>
                    <a:pt x="0" y="91"/>
                    <a:pt x="0" y="91"/>
                  </a:cubicBezTo>
                  <a:cubicBezTo>
                    <a:pt x="0" y="91"/>
                    <a:pt x="28" y="16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1"/>
            <p:cNvSpPr/>
            <p:nvPr>
              <p:custDataLst>
                <p:tags r:id="rId57"/>
              </p:custDataLst>
            </p:nvPr>
          </p:nvSpPr>
          <p:spPr bwMode="auto">
            <a:xfrm>
              <a:off x="3949865" y="2705593"/>
              <a:ext cx="105113" cy="367896"/>
            </a:xfrm>
            <a:custGeom>
              <a:avLst/>
              <a:gdLst>
                <a:gd name="T0" fmla="*/ 0 w 29"/>
                <a:gd name="T1" fmla="*/ 14 h 101"/>
                <a:gd name="T2" fmla="*/ 14 w 29"/>
                <a:gd name="T3" fmla="*/ 0 h 101"/>
                <a:gd name="T4" fmla="*/ 29 w 29"/>
                <a:gd name="T5" fmla="*/ 14 h 101"/>
                <a:gd name="T6" fmla="*/ 14 w 29"/>
                <a:gd name="T7" fmla="*/ 101 h 101"/>
                <a:gd name="T8" fmla="*/ 0 w 29"/>
                <a:gd name="T9" fmla="*/ 1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0" y="14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14" y="101"/>
                    <a:pt x="14" y="101"/>
                  </a:cubicBezTo>
                  <a:cubicBezTo>
                    <a:pt x="14" y="101"/>
                    <a:pt x="0" y="22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2"/>
            <p:cNvSpPr/>
            <p:nvPr>
              <p:custDataLst>
                <p:tags r:id="rId58"/>
              </p:custDataLst>
            </p:nvPr>
          </p:nvSpPr>
          <p:spPr bwMode="auto">
            <a:xfrm>
              <a:off x="3728575" y="2758150"/>
              <a:ext cx="218525" cy="329170"/>
            </a:xfrm>
            <a:custGeom>
              <a:avLst/>
              <a:gdLst>
                <a:gd name="T0" fmla="*/ 4 w 60"/>
                <a:gd name="T1" fmla="*/ 23 h 91"/>
                <a:gd name="T2" fmla="*/ 9 w 60"/>
                <a:gd name="T3" fmla="*/ 4 h 91"/>
                <a:gd name="T4" fmla="*/ 29 w 60"/>
                <a:gd name="T5" fmla="*/ 9 h 91"/>
                <a:gd name="T6" fmla="*/ 60 w 60"/>
                <a:gd name="T7" fmla="*/ 91 h 91"/>
                <a:gd name="T8" fmla="*/ 4 w 60"/>
                <a:gd name="T9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4" y="23"/>
                  </a:moveTo>
                  <a:cubicBezTo>
                    <a:pt x="0" y="16"/>
                    <a:pt x="2" y="8"/>
                    <a:pt x="9" y="4"/>
                  </a:cubicBezTo>
                  <a:cubicBezTo>
                    <a:pt x="16" y="0"/>
                    <a:pt x="25" y="2"/>
                    <a:pt x="29" y="9"/>
                  </a:cubicBezTo>
                  <a:cubicBezTo>
                    <a:pt x="32" y="16"/>
                    <a:pt x="60" y="91"/>
                    <a:pt x="60" y="91"/>
                  </a:cubicBezTo>
                  <a:cubicBezTo>
                    <a:pt x="60" y="91"/>
                    <a:pt x="8" y="30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3"/>
            <p:cNvSpPr/>
            <p:nvPr>
              <p:custDataLst>
                <p:tags r:id="rId59"/>
              </p:custDataLst>
            </p:nvPr>
          </p:nvSpPr>
          <p:spPr bwMode="auto">
            <a:xfrm>
              <a:off x="3570906" y="2913054"/>
              <a:ext cx="331936" cy="218525"/>
            </a:xfrm>
            <a:custGeom>
              <a:avLst/>
              <a:gdLst>
                <a:gd name="T0" fmla="*/ 9 w 91"/>
                <a:gd name="T1" fmla="*/ 28 h 60"/>
                <a:gd name="T2" fmla="*/ 4 w 91"/>
                <a:gd name="T3" fmla="*/ 9 h 60"/>
                <a:gd name="T4" fmla="*/ 23 w 91"/>
                <a:gd name="T5" fmla="*/ 4 h 60"/>
                <a:gd name="T6" fmla="*/ 91 w 91"/>
                <a:gd name="T7" fmla="*/ 60 h 60"/>
                <a:gd name="T8" fmla="*/ 9 w 91"/>
                <a:gd name="T9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9" y="28"/>
                  </a:moveTo>
                  <a:cubicBezTo>
                    <a:pt x="2" y="24"/>
                    <a:pt x="0" y="16"/>
                    <a:pt x="4" y="9"/>
                  </a:cubicBezTo>
                  <a:cubicBezTo>
                    <a:pt x="8" y="2"/>
                    <a:pt x="16" y="0"/>
                    <a:pt x="23" y="4"/>
                  </a:cubicBezTo>
                  <a:cubicBezTo>
                    <a:pt x="30" y="8"/>
                    <a:pt x="91" y="60"/>
                    <a:pt x="91" y="60"/>
                  </a:cubicBezTo>
                  <a:cubicBezTo>
                    <a:pt x="91" y="60"/>
                    <a:pt x="16" y="32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"/>
            <p:cNvSpPr/>
            <p:nvPr>
              <p:custDataLst>
                <p:tags r:id="rId60"/>
              </p:custDataLst>
            </p:nvPr>
          </p:nvSpPr>
          <p:spPr bwMode="auto">
            <a:xfrm>
              <a:off x="3521116" y="3134344"/>
              <a:ext cx="367896" cy="102348"/>
            </a:xfrm>
            <a:custGeom>
              <a:avLst/>
              <a:gdLst>
                <a:gd name="T0" fmla="*/ 14 w 101"/>
                <a:gd name="T1" fmla="*/ 28 h 28"/>
                <a:gd name="T2" fmla="*/ 0 w 101"/>
                <a:gd name="T3" fmla="*/ 14 h 28"/>
                <a:gd name="T4" fmla="*/ 14 w 101"/>
                <a:gd name="T5" fmla="*/ 0 h 28"/>
                <a:gd name="T6" fmla="*/ 101 w 101"/>
                <a:gd name="T7" fmla="*/ 14 h 28"/>
                <a:gd name="T8" fmla="*/ 14 w 10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101" y="14"/>
                    <a:pt x="101" y="14"/>
                  </a:cubicBezTo>
                  <a:cubicBezTo>
                    <a:pt x="101" y="14"/>
                    <a:pt x="22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5"/>
            <p:cNvSpPr/>
            <p:nvPr>
              <p:custDataLst>
                <p:tags r:id="rId61"/>
              </p:custDataLst>
            </p:nvPr>
          </p:nvSpPr>
          <p:spPr bwMode="auto">
            <a:xfrm>
              <a:off x="3570906" y="3244989"/>
              <a:ext cx="331936" cy="218525"/>
            </a:xfrm>
            <a:custGeom>
              <a:avLst/>
              <a:gdLst>
                <a:gd name="T0" fmla="*/ 23 w 91"/>
                <a:gd name="T1" fmla="*/ 56 h 60"/>
                <a:gd name="T2" fmla="*/ 4 w 91"/>
                <a:gd name="T3" fmla="*/ 51 h 60"/>
                <a:gd name="T4" fmla="*/ 9 w 91"/>
                <a:gd name="T5" fmla="*/ 31 h 60"/>
                <a:gd name="T6" fmla="*/ 91 w 91"/>
                <a:gd name="T7" fmla="*/ 0 h 60"/>
                <a:gd name="T8" fmla="*/ 23 w 91"/>
                <a:gd name="T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23" y="56"/>
                  </a:moveTo>
                  <a:cubicBezTo>
                    <a:pt x="16" y="60"/>
                    <a:pt x="8" y="57"/>
                    <a:pt x="4" y="51"/>
                  </a:cubicBezTo>
                  <a:cubicBezTo>
                    <a:pt x="0" y="44"/>
                    <a:pt x="2" y="35"/>
                    <a:pt x="9" y="31"/>
                  </a:cubicBezTo>
                  <a:cubicBezTo>
                    <a:pt x="16" y="27"/>
                    <a:pt x="91" y="0"/>
                    <a:pt x="91" y="0"/>
                  </a:cubicBezTo>
                  <a:cubicBezTo>
                    <a:pt x="91" y="0"/>
                    <a:pt x="30" y="52"/>
                    <a:pt x="23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6"/>
            <p:cNvSpPr/>
            <p:nvPr>
              <p:custDataLst>
                <p:tags r:id="rId62"/>
              </p:custDataLst>
            </p:nvPr>
          </p:nvSpPr>
          <p:spPr bwMode="auto">
            <a:xfrm>
              <a:off x="3728575" y="3286480"/>
              <a:ext cx="218525" cy="331936"/>
            </a:xfrm>
            <a:custGeom>
              <a:avLst/>
              <a:gdLst>
                <a:gd name="T0" fmla="*/ 29 w 60"/>
                <a:gd name="T1" fmla="*/ 82 h 91"/>
                <a:gd name="T2" fmla="*/ 9 w 60"/>
                <a:gd name="T3" fmla="*/ 87 h 91"/>
                <a:gd name="T4" fmla="*/ 4 w 60"/>
                <a:gd name="T5" fmla="*/ 68 h 91"/>
                <a:gd name="T6" fmla="*/ 60 w 60"/>
                <a:gd name="T7" fmla="*/ 0 h 91"/>
                <a:gd name="T8" fmla="*/ 29 w 60"/>
                <a:gd name="T9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29" y="82"/>
                  </a:moveTo>
                  <a:cubicBezTo>
                    <a:pt x="25" y="89"/>
                    <a:pt x="16" y="91"/>
                    <a:pt x="9" y="87"/>
                  </a:cubicBezTo>
                  <a:cubicBezTo>
                    <a:pt x="2" y="83"/>
                    <a:pt x="0" y="75"/>
                    <a:pt x="4" y="68"/>
                  </a:cubicBezTo>
                  <a:cubicBezTo>
                    <a:pt x="8" y="61"/>
                    <a:pt x="60" y="0"/>
                    <a:pt x="60" y="0"/>
                  </a:cubicBezTo>
                  <a:cubicBezTo>
                    <a:pt x="60" y="0"/>
                    <a:pt x="32" y="75"/>
                    <a:pt x="29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17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969229" y="3153706"/>
              <a:ext cx="66387" cy="6362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>
            <p:custDataLst>
              <p:tags r:id="rId64"/>
            </p:custDataLst>
          </p:nvPr>
        </p:nvGrpSpPr>
        <p:grpSpPr>
          <a:xfrm>
            <a:off x="5473338" y="1380299"/>
            <a:ext cx="395199" cy="402685"/>
            <a:chOff x="5473338" y="1380299"/>
            <a:chExt cx="395199" cy="402685"/>
          </a:xfrm>
          <a:solidFill>
            <a:schemeClr val="accent1"/>
          </a:solidFill>
        </p:grpSpPr>
        <p:sp>
          <p:nvSpPr>
            <p:cNvPr id="80" name="Freeform 62"/>
            <p:cNvSpPr/>
            <p:nvPr>
              <p:custDataLst>
                <p:tags r:id="rId65"/>
              </p:custDataLst>
            </p:nvPr>
          </p:nvSpPr>
          <p:spPr bwMode="auto">
            <a:xfrm>
              <a:off x="5473338" y="1380299"/>
              <a:ext cx="395199" cy="402685"/>
            </a:xfrm>
            <a:custGeom>
              <a:avLst/>
              <a:gdLst>
                <a:gd name="T0" fmla="*/ 66 w 201"/>
                <a:gd name="T1" fmla="*/ 39 h 205"/>
                <a:gd name="T2" fmla="*/ 69 w 201"/>
                <a:gd name="T3" fmla="*/ 5 h 205"/>
                <a:gd name="T4" fmla="*/ 77 w 201"/>
                <a:gd name="T5" fmla="*/ 0 h 205"/>
                <a:gd name="T6" fmla="*/ 82 w 201"/>
                <a:gd name="T7" fmla="*/ 3 h 205"/>
                <a:gd name="T8" fmla="*/ 107 w 201"/>
                <a:gd name="T9" fmla="*/ 68 h 205"/>
                <a:gd name="T10" fmla="*/ 135 w 201"/>
                <a:gd name="T11" fmla="*/ 23 h 205"/>
                <a:gd name="T12" fmla="*/ 149 w 201"/>
                <a:gd name="T13" fmla="*/ 18 h 205"/>
                <a:gd name="T14" fmla="*/ 161 w 201"/>
                <a:gd name="T15" fmla="*/ 37 h 205"/>
                <a:gd name="T16" fmla="*/ 146 w 201"/>
                <a:gd name="T17" fmla="*/ 77 h 205"/>
                <a:gd name="T18" fmla="*/ 173 w 201"/>
                <a:gd name="T19" fmla="*/ 61 h 205"/>
                <a:gd name="T20" fmla="*/ 186 w 201"/>
                <a:gd name="T21" fmla="*/ 60 h 205"/>
                <a:gd name="T22" fmla="*/ 193 w 201"/>
                <a:gd name="T23" fmla="*/ 69 h 205"/>
                <a:gd name="T24" fmla="*/ 189 w 201"/>
                <a:gd name="T25" fmla="*/ 77 h 205"/>
                <a:gd name="T26" fmla="*/ 161 w 201"/>
                <a:gd name="T27" fmla="*/ 95 h 205"/>
                <a:gd name="T28" fmla="*/ 200 w 201"/>
                <a:gd name="T29" fmla="*/ 129 h 205"/>
                <a:gd name="T30" fmla="*/ 197 w 201"/>
                <a:gd name="T31" fmla="*/ 140 h 205"/>
                <a:gd name="T32" fmla="*/ 189 w 201"/>
                <a:gd name="T33" fmla="*/ 139 h 205"/>
                <a:gd name="T34" fmla="*/ 150 w 201"/>
                <a:gd name="T35" fmla="*/ 123 h 205"/>
                <a:gd name="T36" fmla="*/ 165 w 201"/>
                <a:gd name="T37" fmla="*/ 158 h 205"/>
                <a:gd name="T38" fmla="*/ 163 w 201"/>
                <a:gd name="T39" fmla="*/ 174 h 205"/>
                <a:gd name="T40" fmla="*/ 150 w 201"/>
                <a:gd name="T41" fmla="*/ 183 h 205"/>
                <a:gd name="T42" fmla="*/ 135 w 201"/>
                <a:gd name="T43" fmla="*/ 171 h 205"/>
                <a:gd name="T44" fmla="*/ 119 w 201"/>
                <a:gd name="T45" fmla="*/ 137 h 205"/>
                <a:gd name="T46" fmla="*/ 103 w 201"/>
                <a:gd name="T47" fmla="*/ 205 h 205"/>
                <a:gd name="T48" fmla="*/ 98 w 201"/>
                <a:gd name="T49" fmla="*/ 146 h 205"/>
                <a:gd name="T50" fmla="*/ 45 w 201"/>
                <a:gd name="T51" fmla="*/ 193 h 205"/>
                <a:gd name="T52" fmla="*/ 73 w 201"/>
                <a:gd name="T53" fmla="*/ 141 h 205"/>
                <a:gd name="T54" fmla="*/ 8 w 201"/>
                <a:gd name="T55" fmla="*/ 149 h 205"/>
                <a:gd name="T56" fmla="*/ 0 w 201"/>
                <a:gd name="T57" fmla="*/ 143 h 205"/>
                <a:gd name="T58" fmla="*/ 8 w 201"/>
                <a:gd name="T59" fmla="*/ 134 h 205"/>
                <a:gd name="T60" fmla="*/ 67 w 201"/>
                <a:gd name="T61" fmla="*/ 124 h 205"/>
                <a:gd name="T62" fmla="*/ 11 w 201"/>
                <a:gd name="T63" fmla="*/ 106 h 205"/>
                <a:gd name="T64" fmla="*/ 5 w 201"/>
                <a:gd name="T65" fmla="*/ 102 h 205"/>
                <a:gd name="T66" fmla="*/ 11 w 201"/>
                <a:gd name="T67" fmla="*/ 93 h 205"/>
                <a:gd name="T68" fmla="*/ 68 w 201"/>
                <a:gd name="T69" fmla="*/ 97 h 205"/>
                <a:gd name="T70" fmla="*/ 23 w 201"/>
                <a:gd name="T71" fmla="*/ 64 h 205"/>
                <a:gd name="T72" fmla="*/ 55 w 201"/>
                <a:gd name="T73" fmla="*/ 67 h 205"/>
                <a:gd name="T74" fmla="*/ 74 w 201"/>
                <a:gd name="T75" fmla="*/ 76 h 205"/>
                <a:gd name="T76" fmla="*/ 66 w 201"/>
                <a:gd name="T77" fmla="*/ 3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205">
                  <a:moveTo>
                    <a:pt x="66" y="39"/>
                  </a:moveTo>
                  <a:cubicBezTo>
                    <a:pt x="64" y="28"/>
                    <a:pt x="63" y="15"/>
                    <a:pt x="69" y="5"/>
                  </a:cubicBezTo>
                  <a:cubicBezTo>
                    <a:pt x="71" y="2"/>
                    <a:pt x="74" y="0"/>
                    <a:pt x="77" y="0"/>
                  </a:cubicBezTo>
                  <a:cubicBezTo>
                    <a:pt x="79" y="1"/>
                    <a:pt x="80" y="2"/>
                    <a:pt x="82" y="3"/>
                  </a:cubicBezTo>
                  <a:cubicBezTo>
                    <a:pt x="98" y="20"/>
                    <a:pt x="103" y="45"/>
                    <a:pt x="107" y="68"/>
                  </a:cubicBezTo>
                  <a:cubicBezTo>
                    <a:pt x="110" y="50"/>
                    <a:pt x="120" y="33"/>
                    <a:pt x="135" y="23"/>
                  </a:cubicBezTo>
                  <a:cubicBezTo>
                    <a:pt x="139" y="20"/>
                    <a:pt x="144" y="17"/>
                    <a:pt x="149" y="18"/>
                  </a:cubicBezTo>
                  <a:cubicBezTo>
                    <a:pt x="157" y="19"/>
                    <a:pt x="160" y="29"/>
                    <a:pt x="161" y="37"/>
                  </a:cubicBezTo>
                  <a:cubicBezTo>
                    <a:pt x="161" y="51"/>
                    <a:pt x="155" y="66"/>
                    <a:pt x="146" y="77"/>
                  </a:cubicBezTo>
                  <a:cubicBezTo>
                    <a:pt x="153" y="70"/>
                    <a:pt x="163" y="64"/>
                    <a:pt x="173" y="61"/>
                  </a:cubicBezTo>
                  <a:cubicBezTo>
                    <a:pt x="177" y="60"/>
                    <a:pt x="181" y="59"/>
                    <a:pt x="186" y="60"/>
                  </a:cubicBezTo>
                  <a:cubicBezTo>
                    <a:pt x="190" y="61"/>
                    <a:pt x="194" y="65"/>
                    <a:pt x="193" y="69"/>
                  </a:cubicBezTo>
                  <a:cubicBezTo>
                    <a:pt x="193" y="72"/>
                    <a:pt x="191" y="75"/>
                    <a:pt x="189" y="77"/>
                  </a:cubicBezTo>
                  <a:cubicBezTo>
                    <a:pt x="182" y="85"/>
                    <a:pt x="172" y="91"/>
                    <a:pt x="161" y="95"/>
                  </a:cubicBezTo>
                  <a:cubicBezTo>
                    <a:pt x="180" y="95"/>
                    <a:pt x="197" y="111"/>
                    <a:pt x="200" y="129"/>
                  </a:cubicBezTo>
                  <a:cubicBezTo>
                    <a:pt x="201" y="133"/>
                    <a:pt x="201" y="138"/>
                    <a:pt x="197" y="140"/>
                  </a:cubicBezTo>
                  <a:cubicBezTo>
                    <a:pt x="195" y="141"/>
                    <a:pt x="191" y="140"/>
                    <a:pt x="189" y="139"/>
                  </a:cubicBezTo>
                  <a:cubicBezTo>
                    <a:pt x="176" y="133"/>
                    <a:pt x="163" y="128"/>
                    <a:pt x="150" y="123"/>
                  </a:cubicBezTo>
                  <a:cubicBezTo>
                    <a:pt x="158" y="133"/>
                    <a:pt x="163" y="145"/>
                    <a:pt x="165" y="158"/>
                  </a:cubicBezTo>
                  <a:cubicBezTo>
                    <a:pt x="165" y="164"/>
                    <a:pt x="165" y="170"/>
                    <a:pt x="163" y="174"/>
                  </a:cubicBezTo>
                  <a:cubicBezTo>
                    <a:pt x="160" y="179"/>
                    <a:pt x="155" y="183"/>
                    <a:pt x="150" y="183"/>
                  </a:cubicBezTo>
                  <a:cubicBezTo>
                    <a:pt x="143" y="182"/>
                    <a:pt x="139" y="176"/>
                    <a:pt x="135" y="171"/>
                  </a:cubicBezTo>
                  <a:cubicBezTo>
                    <a:pt x="129" y="160"/>
                    <a:pt x="124" y="149"/>
                    <a:pt x="119" y="137"/>
                  </a:cubicBezTo>
                  <a:cubicBezTo>
                    <a:pt x="125" y="160"/>
                    <a:pt x="119" y="187"/>
                    <a:pt x="103" y="205"/>
                  </a:cubicBezTo>
                  <a:cubicBezTo>
                    <a:pt x="94" y="187"/>
                    <a:pt x="92" y="165"/>
                    <a:pt x="98" y="146"/>
                  </a:cubicBezTo>
                  <a:cubicBezTo>
                    <a:pt x="83" y="165"/>
                    <a:pt x="65" y="181"/>
                    <a:pt x="45" y="193"/>
                  </a:cubicBezTo>
                  <a:cubicBezTo>
                    <a:pt x="44" y="173"/>
                    <a:pt x="59" y="155"/>
                    <a:pt x="73" y="141"/>
                  </a:cubicBezTo>
                  <a:cubicBezTo>
                    <a:pt x="54" y="152"/>
                    <a:pt x="30" y="154"/>
                    <a:pt x="8" y="149"/>
                  </a:cubicBezTo>
                  <a:cubicBezTo>
                    <a:pt x="5" y="148"/>
                    <a:pt x="1" y="146"/>
                    <a:pt x="0" y="143"/>
                  </a:cubicBezTo>
                  <a:cubicBezTo>
                    <a:pt x="0" y="139"/>
                    <a:pt x="4" y="136"/>
                    <a:pt x="8" y="134"/>
                  </a:cubicBezTo>
                  <a:cubicBezTo>
                    <a:pt x="27" y="127"/>
                    <a:pt x="47" y="123"/>
                    <a:pt x="67" y="124"/>
                  </a:cubicBezTo>
                  <a:cubicBezTo>
                    <a:pt x="48" y="119"/>
                    <a:pt x="29" y="113"/>
                    <a:pt x="11" y="106"/>
                  </a:cubicBezTo>
                  <a:cubicBezTo>
                    <a:pt x="9" y="105"/>
                    <a:pt x="6" y="104"/>
                    <a:pt x="5" y="102"/>
                  </a:cubicBezTo>
                  <a:cubicBezTo>
                    <a:pt x="4" y="98"/>
                    <a:pt x="8" y="95"/>
                    <a:pt x="11" y="93"/>
                  </a:cubicBezTo>
                  <a:cubicBezTo>
                    <a:pt x="29" y="84"/>
                    <a:pt x="50" y="90"/>
                    <a:pt x="68" y="97"/>
                  </a:cubicBezTo>
                  <a:cubicBezTo>
                    <a:pt x="50" y="91"/>
                    <a:pt x="34" y="79"/>
                    <a:pt x="23" y="64"/>
                  </a:cubicBezTo>
                  <a:cubicBezTo>
                    <a:pt x="32" y="56"/>
                    <a:pt x="45" y="62"/>
                    <a:pt x="55" y="67"/>
                  </a:cubicBezTo>
                  <a:cubicBezTo>
                    <a:pt x="61" y="70"/>
                    <a:pt x="68" y="75"/>
                    <a:pt x="74" y="76"/>
                  </a:cubicBezTo>
                  <a:cubicBezTo>
                    <a:pt x="79" y="68"/>
                    <a:pt x="68" y="48"/>
                    <a:pt x="66" y="3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81" name="Freeform 63"/>
            <p:cNvSpPr/>
            <p:nvPr>
              <p:custDataLst>
                <p:tags r:id="rId66"/>
              </p:custDataLst>
            </p:nvPr>
          </p:nvSpPr>
          <p:spPr bwMode="auto">
            <a:xfrm>
              <a:off x="5635010" y="1559935"/>
              <a:ext cx="100297" cy="64370"/>
            </a:xfrm>
            <a:custGeom>
              <a:avLst/>
              <a:gdLst>
                <a:gd name="T0" fmla="*/ 26 w 51"/>
                <a:gd name="T1" fmla="*/ 0 h 33"/>
                <a:gd name="T2" fmla="*/ 19 w 51"/>
                <a:gd name="T3" fmla="*/ 3 h 33"/>
                <a:gd name="T4" fmla="*/ 10 w 51"/>
                <a:gd name="T5" fmla="*/ 10 h 33"/>
                <a:gd name="T6" fmla="*/ 27 w 51"/>
                <a:gd name="T7" fmla="*/ 33 h 33"/>
                <a:gd name="T8" fmla="*/ 36 w 51"/>
                <a:gd name="T9" fmla="*/ 31 h 33"/>
                <a:gd name="T10" fmla="*/ 27 w 51"/>
                <a:gd name="T11" fmla="*/ 0 h 33"/>
                <a:gd name="T12" fmla="*/ 26 w 51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3">
                  <a:moveTo>
                    <a:pt x="26" y="0"/>
                  </a:moveTo>
                  <a:cubicBezTo>
                    <a:pt x="23" y="0"/>
                    <a:pt x="21" y="1"/>
                    <a:pt x="19" y="3"/>
                  </a:cubicBezTo>
                  <a:cubicBezTo>
                    <a:pt x="15" y="5"/>
                    <a:pt x="12" y="7"/>
                    <a:pt x="10" y="10"/>
                  </a:cubicBezTo>
                  <a:cubicBezTo>
                    <a:pt x="0" y="23"/>
                    <a:pt x="15" y="33"/>
                    <a:pt x="27" y="33"/>
                  </a:cubicBezTo>
                  <a:cubicBezTo>
                    <a:pt x="30" y="33"/>
                    <a:pt x="33" y="32"/>
                    <a:pt x="36" y="31"/>
                  </a:cubicBezTo>
                  <a:cubicBezTo>
                    <a:pt x="51" y="24"/>
                    <a:pt x="41" y="3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8" name="Freeform 62"/>
          <p:cNvSpPr/>
          <p:nvPr>
            <p:custDataLst>
              <p:tags r:id="rId67"/>
            </p:custDataLst>
          </p:nvPr>
        </p:nvSpPr>
        <p:spPr bwMode="auto">
          <a:xfrm>
            <a:off x="8333904" y="6087239"/>
            <a:ext cx="995834" cy="1014697"/>
          </a:xfrm>
          <a:custGeom>
            <a:avLst/>
            <a:gdLst>
              <a:gd name="T0" fmla="*/ 66 w 201"/>
              <a:gd name="T1" fmla="*/ 39 h 205"/>
              <a:gd name="T2" fmla="*/ 69 w 201"/>
              <a:gd name="T3" fmla="*/ 5 h 205"/>
              <a:gd name="T4" fmla="*/ 77 w 201"/>
              <a:gd name="T5" fmla="*/ 0 h 205"/>
              <a:gd name="T6" fmla="*/ 82 w 201"/>
              <a:gd name="T7" fmla="*/ 3 h 205"/>
              <a:gd name="T8" fmla="*/ 107 w 201"/>
              <a:gd name="T9" fmla="*/ 68 h 205"/>
              <a:gd name="T10" fmla="*/ 135 w 201"/>
              <a:gd name="T11" fmla="*/ 23 h 205"/>
              <a:gd name="T12" fmla="*/ 149 w 201"/>
              <a:gd name="T13" fmla="*/ 18 h 205"/>
              <a:gd name="T14" fmla="*/ 161 w 201"/>
              <a:gd name="T15" fmla="*/ 37 h 205"/>
              <a:gd name="T16" fmla="*/ 146 w 201"/>
              <a:gd name="T17" fmla="*/ 77 h 205"/>
              <a:gd name="T18" fmla="*/ 173 w 201"/>
              <a:gd name="T19" fmla="*/ 61 h 205"/>
              <a:gd name="T20" fmla="*/ 186 w 201"/>
              <a:gd name="T21" fmla="*/ 60 h 205"/>
              <a:gd name="T22" fmla="*/ 193 w 201"/>
              <a:gd name="T23" fmla="*/ 69 h 205"/>
              <a:gd name="T24" fmla="*/ 189 w 201"/>
              <a:gd name="T25" fmla="*/ 77 h 205"/>
              <a:gd name="T26" fmla="*/ 161 w 201"/>
              <a:gd name="T27" fmla="*/ 95 h 205"/>
              <a:gd name="T28" fmla="*/ 200 w 201"/>
              <a:gd name="T29" fmla="*/ 129 h 205"/>
              <a:gd name="T30" fmla="*/ 197 w 201"/>
              <a:gd name="T31" fmla="*/ 140 h 205"/>
              <a:gd name="T32" fmla="*/ 189 w 201"/>
              <a:gd name="T33" fmla="*/ 139 h 205"/>
              <a:gd name="T34" fmla="*/ 150 w 201"/>
              <a:gd name="T35" fmla="*/ 123 h 205"/>
              <a:gd name="T36" fmla="*/ 165 w 201"/>
              <a:gd name="T37" fmla="*/ 158 h 205"/>
              <a:gd name="T38" fmla="*/ 163 w 201"/>
              <a:gd name="T39" fmla="*/ 174 h 205"/>
              <a:gd name="T40" fmla="*/ 150 w 201"/>
              <a:gd name="T41" fmla="*/ 183 h 205"/>
              <a:gd name="T42" fmla="*/ 135 w 201"/>
              <a:gd name="T43" fmla="*/ 171 h 205"/>
              <a:gd name="T44" fmla="*/ 119 w 201"/>
              <a:gd name="T45" fmla="*/ 137 h 205"/>
              <a:gd name="T46" fmla="*/ 103 w 201"/>
              <a:gd name="T47" fmla="*/ 205 h 205"/>
              <a:gd name="T48" fmla="*/ 98 w 201"/>
              <a:gd name="T49" fmla="*/ 146 h 205"/>
              <a:gd name="T50" fmla="*/ 45 w 201"/>
              <a:gd name="T51" fmla="*/ 193 h 205"/>
              <a:gd name="T52" fmla="*/ 73 w 201"/>
              <a:gd name="T53" fmla="*/ 141 h 205"/>
              <a:gd name="T54" fmla="*/ 8 w 201"/>
              <a:gd name="T55" fmla="*/ 149 h 205"/>
              <a:gd name="T56" fmla="*/ 0 w 201"/>
              <a:gd name="T57" fmla="*/ 143 h 205"/>
              <a:gd name="T58" fmla="*/ 8 w 201"/>
              <a:gd name="T59" fmla="*/ 134 h 205"/>
              <a:gd name="T60" fmla="*/ 67 w 201"/>
              <a:gd name="T61" fmla="*/ 124 h 205"/>
              <a:gd name="T62" fmla="*/ 11 w 201"/>
              <a:gd name="T63" fmla="*/ 106 h 205"/>
              <a:gd name="T64" fmla="*/ 5 w 201"/>
              <a:gd name="T65" fmla="*/ 102 h 205"/>
              <a:gd name="T66" fmla="*/ 11 w 201"/>
              <a:gd name="T67" fmla="*/ 93 h 205"/>
              <a:gd name="T68" fmla="*/ 68 w 201"/>
              <a:gd name="T69" fmla="*/ 97 h 205"/>
              <a:gd name="T70" fmla="*/ 23 w 201"/>
              <a:gd name="T71" fmla="*/ 64 h 205"/>
              <a:gd name="T72" fmla="*/ 55 w 201"/>
              <a:gd name="T73" fmla="*/ 67 h 205"/>
              <a:gd name="T74" fmla="*/ 74 w 201"/>
              <a:gd name="T75" fmla="*/ 76 h 205"/>
              <a:gd name="T76" fmla="*/ 66 w 201"/>
              <a:gd name="T77" fmla="*/ 39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1" h="205">
                <a:moveTo>
                  <a:pt x="66" y="39"/>
                </a:moveTo>
                <a:cubicBezTo>
                  <a:pt x="64" y="28"/>
                  <a:pt x="63" y="15"/>
                  <a:pt x="69" y="5"/>
                </a:cubicBezTo>
                <a:cubicBezTo>
                  <a:pt x="71" y="2"/>
                  <a:pt x="74" y="0"/>
                  <a:pt x="77" y="0"/>
                </a:cubicBezTo>
                <a:cubicBezTo>
                  <a:pt x="79" y="1"/>
                  <a:pt x="80" y="2"/>
                  <a:pt x="82" y="3"/>
                </a:cubicBezTo>
                <a:cubicBezTo>
                  <a:pt x="98" y="20"/>
                  <a:pt x="103" y="45"/>
                  <a:pt x="107" y="68"/>
                </a:cubicBezTo>
                <a:cubicBezTo>
                  <a:pt x="110" y="50"/>
                  <a:pt x="120" y="33"/>
                  <a:pt x="135" y="23"/>
                </a:cubicBezTo>
                <a:cubicBezTo>
                  <a:pt x="139" y="20"/>
                  <a:pt x="144" y="17"/>
                  <a:pt x="149" y="18"/>
                </a:cubicBezTo>
                <a:cubicBezTo>
                  <a:pt x="157" y="19"/>
                  <a:pt x="160" y="29"/>
                  <a:pt x="161" y="37"/>
                </a:cubicBezTo>
                <a:cubicBezTo>
                  <a:pt x="161" y="51"/>
                  <a:pt x="155" y="66"/>
                  <a:pt x="146" y="77"/>
                </a:cubicBezTo>
                <a:cubicBezTo>
                  <a:pt x="153" y="70"/>
                  <a:pt x="163" y="64"/>
                  <a:pt x="173" y="61"/>
                </a:cubicBezTo>
                <a:cubicBezTo>
                  <a:pt x="177" y="60"/>
                  <a:pt x="181" y="59"/>
                  <a:pt x="186" y="60"/>
                </a:cubicBezTo>
                <a:cubicBezTo>
                  <a:pt x="190" y="61"/>
                  <a:pt x="194" y="65"/>
                  <a:pt x="193" y="69"/>
                </a:cubicBezTo>
                <a:cubicBezTo>
                  <a:pt x="193" y="72"/>
                  <a:pt x="191" y="75"/>
                  <a:pt x="189" y="77"/>
                </a:cubicBezTo>
                <a:cubicBezTo>
                  <a:pt x="182" y="85"/>
                  <a:pt x="172" y="91"/>
                  <a:pt x="161" y="95"/>
                </a:cubicBezTo>
                <a:cubicBezTo>
                  <a:pt x="180" y="95"/>
                  <a:pt x="197" y="111"/>
                  <a:pt x="200" y="129"/>
                </a:cubicBezTo>
                <a:cubicBezTo>
                  <a:pt x="201" y="133"/>
                  <a:pt x="201" y="138"/>
                  <a:pt x="197" y="140"/>
                </a:cubicBezTo>
                <a:cubicBezTo>
                  <a:pt x="195" y="141"/>
                  <a:pt x="191" y="140"/>
                  <a:pt x="189" y="139"/>
                </a:cubicBezTo>
                <a:cubicBezTo>
                  <a:pt x="176" y="133"/>
                  <a:pt x="163" y="128"/>
                  <a:pt x="150" y="123"/>
                </a:cubicBezTo>
                <a:cubicBezTo>
                  <a:pt x="158" y="133"/>
                  <a:pt x="163" y="145"/>
                  <a:pt x="165" y="158"/>
                </a:cubicBezTo>
                <a:cubicBezTo>
                  <a:pt x="165" y="164"/>
                  <a:pt x="165" y="170"/>
                  <a:pt x="163" y="174"/>
                </a:cubicBezTo>
                <a:cubicBezTo>
                  <a:pt x="160" y="179"/>
                  <a:pt x="155" y="183"/>
                  <a:pt x="150" y="183"/>
                </a:cubicBezTo>
                <a:cubicBezTo>
                  <a:pt x="143" y="182"/>
                  <a:pt x="139" y="176"/>
                  <a:pt x="135" y="171"/>
                </a:cubicBezTo>
                <a:cubicBezTo>
                  <a:pt x="129" y="160"/>
                  <a:pt x="124" y="149"/>
                  <a:pt x="119" y="137"/>
                </a:cubicBezTo>
                <a:cubicBezTo>
                  <a:pt x="125" y="160"/>
                  <a:pt x="119" y="187"/>
                  <a:pt x="103" y="205"/>
                </a:cubicBezTo>
                <a:cubicBezTo>
                  <a:pt x="94" y="187"/>
                  <a:pt x="92" y="165"/>
                  <a:pt x="98" y="146"/>
                </a:cubicBezTo>
                <a:cubicBezTo>
                  <a:pt x="83" y="165"/>
                  <a:pt x="65" y="181"/>
                  <a:pt x="45" y="193"/>
                </a:cubicBezTo>
                <a:cubicBezTo>
                  <a:pt x="44" y="173"/>
                  <a:pt x="59" y="155"/>
                  <a:pt x="73" y="141"/>
                </a:cubicBezTo>
                <a:cubicBezTo>
                  <a:pt x="54" y="152"/>
                  <a:pt x="30" y="154"/>
                  <a:pt x="8" y="149"/>
                </a:cubicBezTo>
                <a:cubicBezTo>
                  <a:pt x="5" y="148"/>
                  <a:pt x="1" y="146"/>
                  <a:pt x="0" y="143"/>
                </a:cubicBezTo>
                <a:cubicBezTo>
                  <a:pt x="0" y="139"/>
                  <a:pt x="4" y="136"/>
                  <a:pt x="8" y="134"/>
                </a:cubicBezTo>
                <a:cubicBezTo>
                  <a:pt x="27" y="127"/>
                  <a:pt x="47" y="123"/>
                  <a:pt x="67" y="124"/>
                </a:cubicBezTo>
                <a:cubicBezTo>
                  <a:pt x="48" y="119"/>
                  <a:pt x="29" y="113"/>
                  <a:pt x="11" y="106"/>
                </a:cubicBezTo>
                <a:cubicBezTo>
                  <a:pt x="9" y="105"/>
                  <a:pt x="6" y="104"/>
                  <a:pt x="5" y="102"/>
                </a:cubicBezTo>
                <a:cubicBezTo>
                  <a:pt x="4" y="98"/>
                  <a:pt x="8" y="95"/>
                  <a:pt x="11" y="93"/>
                </a:cubicBezTo>
                <a:cubicBezTo>
                  <a:pt x="29" y="84"/>
                  <a:pt x="50" y="90"/>
                  <a:pt x="68" y="97"/>
                </a:cubicBezTo>
                <a:cubicBezTo>
                  <a:pt x="50" y="91"/>
                  <a:pt x="34" y="79"/>
                  <a:pt x="23" y="64"/>
                </a:cubicBezTo>
                <a:cubicBezTo>
                  <a:pt x="32" y="56"/>
                  <a:pt x="45" y="62"/>
                  <a:pt x="55" y="67"/>
                </a:cubicBezTo>
                <a:cubicBezTo>
                  <a:pt x="61" y="70"/>
                  <a:pt x="68" y="75"/>
                  <a:pt x="74" y="76"/>
                </a:cubicBezTo>
                <a:cubicBezTo>
                  <a:pt x="79" y="68"/>
                  <a:pt x="68" y="48"/>
                  <a:pt x="66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79" name="Freeform 63"/>
          <p:cNvSpPr/>
          <p:nvPr>
            <p:custDataLst>
              <p:tags r:id="rId68"/>
            </p:custDataLst>
          </p:nvPr>
        </p:nvSpPr>
        <p:spPr bwMode="auto">
          <a:xfrm>
            <a:off x="8741291" y="6539891"/>
            <a:ext cx="252732" cy="162202"/>
          </a:xfrm>
          <a:custGeom>
            <a:avLst/>
            <a:gdLst>
              <a:gd name="T0" fmla="*/ 26 w 51"/>
              <a:gd name="T1" fmla="*/ 0 h 33"/>
              <a:gd name="T2" fmla="*/ 19 w 51"/>
              <a:gd name="T3" fmla="*/ 3 h 33"/>
              <a:gd name="T4" fmla="*/ 10 w 51"/>
              <a:gd name="T5" fmla="*/ 10 h 33"/>
              <a:gd name="T6" fmla="*/ 27 w 51"/>
              <a:gd name="T7" fmla="*/ 33 h 33"/>
              <a:gd name="T8" fmla="*/ 36 w 51"/>
              <a:gd name="T9" fmla="*/ 31 h 33"/>
              <a:gd name="T10" fmla="*/ 27 w 51"/>
              <a:gd name="T11" fmla="*/ 0 h 33"/>
              <a:gd name="T12" fmla="*/ 26 w 51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33">
                <a:moveTo>
                  <a:pt x="26" y="0"/>
                </a:moveTo>
                <a:cubicBezTo>
                  <a:pt x="23" y="0"/>
                  <a:pt x="21" y="1"/>
                  <a:pt x="19" y="3"/>
                </a:cubicBezTo>
                <a:cubicBezTo>
                  <a:pt x="15" y="5"/>
                  <a:pt x="12" y="7"/>
                  <a:pt x="10" y="10"/>
                </a:cubicBezTo>
                <a:cubicBezTo>
                  <a:pt x="0" y="23"/>
                  <a:pt x="15" y="33"/>
                  <a:pt x="27" y="33"/>
                </a:cubicBezTo>
                <a:cubicBezTo>
                  <a:pt x="30" y="33"/>
                  <a:pt x="33" y="32"/>
                  <a:pt x="36" y="31"/>
                </a:cubicBezTo>
                <a:cubicBezTo>
                  <a:pt x="51" y="24"/>
                  <a:pt x="41" y="3"/>
                  <a:pt x="27" y="0"/>
                </a:cubicBezTo>
                <a:cubicBezTo>
                  <a:pt x="27" y="0"/>
                  <a:pt x="26" y="0"/>
                  <a:pt x="26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组合 23"/>
          <p:cNvGrpSpPr/>
          <p:nvPr>
            <p:custDataLst>
              <p:tags r:id="rId69"/>
            </p:custDataLst>
          </p:nvPr>
        </p:nvGrpSpPr>
        <p:grpSpPr>
          <a:xfrm>
            <a:off x="-952044" y="5149024"/>
            <a:ext cx="2096451" cy="2096451"/>
            <a:chOff x="-952044" y="5149024"/>
            <a:chExt cx="2096451" cy="2096451"/>
          </a:xfrm>
          <a:solidFill>
            <a:schemeClr val="accent1"/>
          </a:solidFill>
        </p:grpSpPr>
        <p:sp>
          <p:nvSpPr>
            <p:cNvPr id="65" name="Freeform 5"/>
            <p:cNvSpPr/>
            <p:nvPr>
              <p:custDataLst>
                <p:tags r:id="rId70"/>
              </p:custDataLst>
            </p:nvPr>
          </p:nvSpPr>
          <p:spPr bwMode="auto">
            <a:xfrm>
              <a:off x="-18282" y="6450269"/>
              <a:ext cx="228923" cy="795206"/>
            </a:xfrm>
            <a:custGeom>
              <a:avLst/>
              <a:gdLst>
                <a:gd name="T0" fmla="*/ 29 w 29"/>
                <a:gd name="T1" fmla="*/ 87 h 101"/>
                <a:gd name="T2" fmla="*/ 14 w 29"/>
                <a:gd name="T3" fmla="*/ 101 h 101"/>
                <a:gd name="T4" fmla="*/ 0 w 29"/>
                <a:gd name="T5" fmla="*/ 87 h 101"/>
                <a:gd name="T6" fmla="*/ 14 w 29"/>
                <a:gd name="T7" fmla="*/ 0 h 101"/>
                <a:gd name="T8" fmla="*/ 29 w 29"/>
                <a:gd name="T9" fmla="*/ 8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29" y="87"/>
                  </a:moveTo>
                  <a:cubicBezTo>
                    <a:pt x="29" y="95"/>
                    <a:pt x="22" y="101"/>
                    <a:pt x="14" y="101"/>
                  </a:cubicBezTo>
                  <a:cubicBezTo>
                    <a:pt x="7" y="101"/>
                    <a:pt x="0" y="95"/>
                    <a:pt x="0" y="87"/>
                  </a:cubicBezTo>
                  <a:cubicBezTo>
                    <a:pt x="0" y="79"/>
                    <a:pt x="14" y="0"/>
                    <a:pt x="14" y="0"/>
                  </a:cubicBezTo>
                  <a:cubicBezTo>
                    <a:pt x="14" y="0"/>
                    <a:pt x="29" y="79"/>
                    <a:pt x="29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"/>
            <p:cNvSpPr/>
            <p:nvPr>
              <p:custDataLst>
                <p:tags r:id="rId71"/>
              </p:custDataLst>
            </p:nvPr>
          </p:nvSpPr>
          <p:spPr bwMode="auto">
            <a:xfrm>
              <a:off x="216667" y="6414124"/>
              <a:ext cx="475920" cy="722914"/>
            </a:xfrm>
            <a:custGeom>
              <a:avLst/>
              <a:gdLst>
                <a:gd name="T0" fmla="*/ 56 w 60"/>
                <a:gd name="T1" fmla="*/ 68 h 91"/>
                <a:gd name="T2" fmla="*/ 51 w 60"/>
                <a:gd name="T3" fmla="*/ 87 h 91"/>
                <a:gd name="T4" fmla="*/ 31 w 60"/>
                <a:gd name="T5" fmla="*/ 82 h 91"/>
                <a:gd name="T6" fmla="*/ 0 w 60"/>
                <a:gd name="T7" fmla="*/ 0 h 91"/>
                <a:gd name="T8" fmla="*/ 56 w 60"/>
                <a:gd name="T9" fmla="*/ 6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6" y="68"/>
                  </a:moveTo>
                  <a:cubicBezTo>
                    <a:pt x="60" y="75"/>
                    <a:pt x="57" y="83"/>
                    <a:pt x="51" y="87"/>
                  </a:cubicBezTo>
                  <a:cubicBezTo>
                    <a:pt x="44" y="91"/>
                    <a:pt x="35" y="89"/>
                    <a:pt x="31" y="82"/>
                  </a:cubicBezTo>
                  <a:cubicBezTo>
                    <a:pt x="28" y="75"/>
                    <a:pt x="0" y="0"/>
                    <a:pt x="0" y="0"/>
                  </a:cubicBezTo>
                  <a:cubicBezTo>
                    <a:pt x="0" y="0"/>
                    <a:pt x="52" y="61"/>
                    <a:pt x="56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"/>
            <p:cNvSpPr/>
            <p:nvPr>
              <p:custDataLst>
                <p:tags r:id="rId72"/>
              </p:custDataLst>
            </p:nvPr>
          </p:nvSpPr>
          <p:spPr bwMode="auto">
            <a:xfrm>
              <a:off x="313056" y="6323761"/>
              <a:ext cx="722914" cy="475920"/>
            </a:xfrm>
            <a:custGeom>
              <a:avLst/>
              <a:gdLst>
                <a:gd name="T0" fmla="*/ 82 w 91"/>
                <a:gd name="T1" fmla="*/ 31 h 60"/>
                <a:gd name="T2" fmla="*/ 87 w 91"/>
                <a:gd name="T3" fmla="*/ 51 h 60"/>
                <a:gd name="T4" fmla="*/ 68 w 91"/>
                <a:gd name="T5" fmla="*/ 56 h 60"/>
                <a:gd name="T6" fmla="*/ 0 w 91"/>
                <a:gd name="T7" fmla="*/ 0 h 60"/>
                <a:gd name="T8" fmla="*/ 82 w 91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82" y="31"/>
                  </a:moveTo>
                  <a:cubicBezTo>
                    <a:pt x="89" y="35"/>
                    <a:pt x="91" y="44"/>
                    <a:pt x="87" y="51"/>
                  </a:cubicBezTo>
                  <a:cubicBezTo>
                    <a:pt x="83" y="57"/>
                    <a:pt x="75" y="60"/>
                    <a:pt x="68" y="56"/>
                  </a:cubicBezTo>
                  <a:cubicBezTo>
                    <a:pt x="61" y="52"/>
                    <a:pt x="0" y="0"/>
                    <a:pt x="0" y="0"/>
                  </a:cubicBezTo>
                  <a:cubicBezTo>
                    <a:pt x="0" y="0"/>
                    <a:pt x="75" y="27"/>
                    <a:pt x="8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"/>
            <p:cNvSpPr/>
            <p:nvPr>
              <p:custDataLst>
                <p:tags r:id="rId73"/>
              </p:custDataLst>
            </p:nvPr>
          </p:nvSpPr>
          <p:spPr bwMode="auto">
            <a:xfrm>
              <a:off x="343175" y="6082790"/>
              <a:ext cx="801232" cy="222900"/>
            </a:xfrm>
            <a:custGeom>
              <a:avLst/>
              <a:gdLst>
                <a:gd name="T0" fmla="*/ 87 w 101"/>
                <a:gd name="T1" fmla="*/ 0 h 28"/>
                <a:gd name="T2" fmla="*/ 101 w 101"/>
                <a:gd name="T3" fmla="*/ 14 h 28"/>
                <a:gd name="T4" fmla="*/ 87 w 101"/>
                <a:gd name="T5" fmla="*/ 28 h 28"/>
                <a:gd name="T6" fmla="*/ 0 w 101"/>
                <a:gd name="T7" fmla="*/ 14 h 28"/>
                <a:gd name="T8" fmla="*/ 87 w 10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87" y="0"/>
                  </a:moveTo>
                  <a:cubicBezTo>
                    <a:pt x="95" y="0"/>
                    <a:pt x="101" y="7"/>
                    <a:pt x="101" y="14"/>
                  </a:cubicBezTo>
                  <a:cubicBezTo>
                    <a:pt x="101" y="22"/>
                    <a:pt x="95" y="28"/>
                    <a:pt x="87" y="28"/>
                  </a:cubicBezTo>
                  <a:cubicBezTo>
                    <a:pt x="79" y="28"/>
                    <a:pt x="0" y="14"/>
                    <a:pt x="0" y="14"/>
                  </a:cubicBezTo>
                  <a:cubicBezTo>
                    <a:pt x="0" y="14"/>
                    <a:pt x="79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"/>
            <p:cNvSpPr/>
            <p:nvPr>
              <p:custDataLst>
                <p:tags r:id="rId74"/>
              </p:custDataLst>
            </p:nvPr>
          </p:nvSpPr>
          <p:spPr bwMode="auto">
            <a:xfrm>
              <a:off x="313056" y="5600847"/>
              <a:ext cx="722914" cy="475920"/>
            </a:xfrm>
            <a:custGeom>
              <a:avLst/>
              <a:gdLst>
                <a:gd name="T0" fmla="*/ 68 w 91"/>
                <a:gd name="T1" fmla="*/ 4 h 60"/>
                <a:gd name="T2" fmla="*/ 87 w 91"/>
                <a:gd name="T3" fmla="*/ 9 h 60"/>
                <a:gd name="T4" fmla="*/ 82 w 91"/>
                <a:gd name="T5" fmla="*/ 28 h 60"/>
                <a:gd name="T6" fmla="*/ 0 w 91"/>
                <a:gd name="T7" fmla="*/ 60 h 60"/>
                <a:gd name="T8" fmla="*/ 68 w 9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68" y="4"/>
                  </a:moveTo>
                  <a:cubicBezTo>
                    <a:pt x="75" y="0"/>
                    <a:pt x="83" y="2"/>
                    <a:pt x="87" y="9"/>
                  </a:cubicBezTo>
                  <a:cubicBezTo>
                    <a:pt x="91" y="16"/>
                    <a:pt x="89" y="24"/>
                    <a:pt x="82" y="28"/>
                  </a:cubicBezTo>
                  <a:cubicBezTo>
                    <a:pt x="75" y="32"/>
                    <a:pt x="0" y="60"/>
                    <a:pt x="0" y="60"/>
                  </a:cubicBezTo>
                  <a:cubicBezTo>
                    <a:pt x="0" y="60"/>
                    <a:pt x="61" y="8"/>
                    <a:pt x="6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0"/>
            <p:cNvSpPr/>
            <p:nvPr>
              <p:custDataLst>
                <p:tags r:id="rId75"/>
              </p:custDataLst>
            </p:nvPr>
          </p:nvSpPr>
          <p:spPr bwMode="auto">
            <a:xfrm>
              <a:off x="216667" y="5263487"/>
              <a:ext cx="475920" cy="716892"/>
            </a:xfrm>
            <a:custGeom>
              <a:avLst/>
              <a:gdLst>
                <a:gd name="T0" fmla="*/ 31 w 60"/>
                <a:gd name="T1" fmla="*/ 9 h 91"/>
                <a:gd name="T2" fmla="*/ 51 w 60"/>
                <a:gd name="T3" fmla="*/ 4 h 91"/>
                <a:gd name="T4" fmla="*/ 56 w 60"/>
                <a:gd name="T5" fmla="*/ 23 h 91"/>
                <a:gd name="T6" fmla="*/ 0 w 60"/>
                <a:gd name="T7" fmla="*/ 91 h 91"/>
                <a:gd name="T8" fmla="*/ 3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31" y="9"/>
                  </a:moveTo>
                  <a:cubicBezTo>
                    <a:pt x="35" y="2"/>
                    <a:pt x="44" y="0"/>
                    <a:pt x="51" y="4"/>
                  </a:cubicBezTo>
                  <a:cubicBezTo>
                    <a:pt x="57" y="8"/>
                    <a:pt x="60" y="16"/>
                    <a:pt x="56" y="23"/>
                  </a:cubicBezTo>
                  <a:cubicBezTo>
                    <a:pt x="52" y="30"/>
                    <a:pt x="0" y="91"/>
                    <a:pt x="0" y="91"/>
                  </a:cubicBezTo>
                  <a:cubicBezTo>
                    <a:pt x="0" y="91"/>
                    <a:pt x="28" y="16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1"/>
            <p:cNvSpPr/>
            <p:nvPr>
              <p:custDataLst>
                <p:tags r:id="rId76"/>
              </p:custDataLst>
            </p:nvPr>
          </p:nvSpPr>
          <p:spPr bwMode="auto">
            <a:xfrm>
              <a:off x="-18282" y="5149024"/>
              <a:ext cx="228923" cy="801232"/>
            </a:xfrm>
            <a:custGeom>
              <a:avLst/>
              <a:gdLst>
                <a:gd name="T0" fmla="*/ 0 w 29"/>
                <a:gd name="T1" fmla="*/ 14 h 101"/>
                <a:gd name="T2" fmla="*/ 14 w 29"/>
                <a:gd name="T3" fmla="*/ 0 h 101"/>
                <a:gd name="T4" fmla="*/ 29 w 29"/>
                <a:gd name="T5" fmla="*/ 14 h 101"/>
                <a:gd name="T6" fmla="*/ 14 w 29"/>
                <a:gd name="T7" fmla="*/ 101 h 101"/>
                <a:gd name="T8" fmla="*/ 0 w 29"/>
                <a:gd name="T9" fmla="*/ 1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0" y="14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14" y="101"/>
                    <a:pt x="14" y="101"/>
                  </a:cubicBezTo>
                  <a:cubicBezTo>
                    <a:pt x="14" y="101"/>
                    <a:pt x="0" y="22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2"/>
            <p:cNvSpPr/>
            <p:nvPr>
              <p:custDataLst>
                <p:tags r:id="rId77"/>
              </p:custDataLst>
            </p:nvPr>
          </p:nvSpPr>
          <p:spPr bwMode="auto">
            <a:xfrm>
              <a:off x="-500225" y="5263487"/>
              <a:ext cx="475920" cy="716892"/>
            </a:xfrm>
            <a:custGeom>
              <a:avLst/>
              <a:gdLst>
                <a:gd name="T0" fmla="*/ 4 w 60"/>
                <a:gd name="T1" fmla="*/ 23 h 91"/>
                <a:gd name="T2" fmla="*/ 9 w 60"/>
                <a:gd name="T3" fmla="*/ 4 h 91"/>
                <a:gd name="T4" fmla="*/ 29 w 60"/>
                <a:gd name="T5" fmla="*/ 9 h 91"/>
                <a:gd name="T6" fmla="*/ 60 w 60"/>
                <a:gd name="T7" fmla="*/ 91 h 91"/>
                <a:gd name="T8" fmla="*/ 4 w 60"/>
                <a:gd name="T9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4" y="23"/>
                  </a:moveTo>
                  <a:cubicBezTo>
                    <a:pt x="0" y="16"/>
                    <a:pt x="2" y="8"/>
                    <a:pt x="9" y="4"/>
                  </a:cubicBezTo>
                  <a:cubicBezTo>
                    <a:pt x="16" y="0"/>
                    <a:pt x="25" y="2"/>
                    <a:pt x="29" y="9"/>
                  </a:cubicBezTo>
                  <a:cubicBezTo>
                    <a:pt x="32" y="16"/>
                    <a:pt x="60" y="91"/>
                    <a:pt x="60" y="91"/>
                  </a:cubicBezTo>
                  <a:cubicBezTo>
                    <a:pt x="60" y="91"/>
                    <a:pt x="8" y="30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3"/>
            <p:cNvSpPr/>
            <p:nvPr>
              <p:custDataLst>
                <p:tags r:id="rId78"/>
              </p:custDataLst>
            </p:nvPr>
          </p:nvSpPr>
          <p:spPr bwMode="auto">
            <a:xfrm>
              <a:off x="-843607" y="5600847"/>
              <a:ext cx="722914" cy="475920"/>
            </a:xfrm>
            <a:custGeom>
              <a:avLst/>
              <a:gdLst>
                <a:gd name="T0" fmla="*/ 9 w 91"/>
                <a:gd name="T1" fmla="*/ 28 h 60"/>
                <a:gd name="T2" fmla="*/ 4 w 91"/>
                <a:gd name="T3" fmla="*/ 9 h 60"/>
                <a:gd name="T4" fmla="*/ 23 w 91"/>
                <a:gd name="T5" fmla="*/ 4 h 60"/>
                <a:gd name="T6" fmla="*/ 91 w 91"/>
                <a:gd name="T7" fmla="*/ 60 h 60"/>
                <a:gd name="T8" fmla="*/ 9 w 91"/>
                <a:gd name="T9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9" y="28"/>
                  </a:moveTo>
                  <a:cubicBezTo>
                    <a:pt x="2" y="24"/>
                    <a:pt x="0" y="16"/>
                    <a:pt x="4" y="9"/>
                  </a:cubicBezTo>
                  <a:cubicBezTo>
                    <a:pt x="8" y="2"/>
                    <a:pt x="16" y="0"/>
                    <a:pt x="23" y="4"/>
                  </a:cubicBezTo>
                  <a:cubicBezTo>
                    <a:pt x="30" y="8"/>
                    <a:pt x="91" y="60"/>
                    <a:pt x="91" y="60"/>
                  </a:cubicBezTo>
                  <a:cubicBezTo>
                    <a:pt x="91" y="60"/>
                    <a:pt x="16" y="32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4"/>
            <p:cNvSpPr/>
            <p:nvPr>
              <p:custDataLst>
                <p:tags r:id="rId79"/>
              </p:custDataLst>
            </p:nvPr>
          </p:nvSpPr>
          <p:spPr bwMode="auto">
            <a:xfrm>
              <a:off x="-952044" y="6082790"/>
              <a:ext cx="801232" cy="222900"/>
            </a:xfrm>
            <a:custGeom>
              <a:avLst/>
              <a:gdLst>
                <a:gd name="T0" fmla="*/ 14 w 101"/>
                <a:gd name="T1" fmla="*/ 28 h 28"/>
                <a:gd name="T2" fmla="*/ 0 w 101"/>
                <a:gd name="T3" fmla="*/ 14 h 28"/>
                <a:gd name="T4" fmla="*/ 14 w 101"/>
                <a:gd name="T5" fmla="*/ 0 h 28"/>
                <a:gd name="T6" fmla="*/ 101 w 101"/>
                <a:gd name="T7" fmla="*/ 14 h 28"/>
                <a:gd name="T8" fmla="*/ 14 w 10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101" y="14"/>
                    <a:pt x="101" y="14"/>
                  </a:cubicBezTo>
                  <a:cubicBezTo>
                    <a:pt x="101" y="14"/>
                    <a:pt x="22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5"/>
            <p:cNvSpPr/>
            <p:nvPr>
              <p:custDataLst>
                <p:tags r:id="rId80"/>
              </p:custDataLst>
            </p:nvPr>
          </p:nvSpPr>
          <p:spPr bwMode="auto">
            <a:xfrm>
              <a:off x="-843607" y="6323761"/>
              <a:ext cx="722914" cy="475920"/>
            </a:xfrm>
            <a:custGeom>
              <a:avLst/>
              <a:gdLst>
                <a:gd name="T0" fmla="*/ 23 w 91"/>
                <a:gd name="T1" fmla="*/ 56 h 60"/>
                <a:gd name="T2" fmla="*/ 4 w 91"/>
                <a:gd name="T3" fmla="*/ 51 h 60"/>
                <a:gd name="T4" fmla="*/ 9 w 91"/>
                <a:gd name="T5" fmla="*/ 31 h 60"/>
                <a:gd name="T6" fmla="*/ 91 w 91"/>
                <a:gd name="T7" fmla="*/ 0 h 60"/>
                <a:gd name="T8" fmla="*/ 23 w 91"/>
                <a:gd name="T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23" y="56"/>
                  </a:moveTo>
                  <a:cubicBezTo>
                    <a:pt x="16" y="60"/>
                    <a:pt x="8" y="57"/>
                    <a:pt x="4" y="51"/>
                  </a:cubicBezTo>
                  <a:cubicBezTo>
                    <a:pt x="0" y="44"/>
                    <a:pt x="2" y="35"/>
                    <a:pt x="9" y="31"/>
                  </a:cubicBezTo>
                  <a:cubicBezTo>
                    <a:pt x="16" y="27"/>
                    <a:pt x="91" y="0"/>
                    <a:pt x="91" y="0"/>
                  </a:cubicBezTo>
                  <a:cubicBezTo>
                    <a:pt x="91" y="0"/>
                    <a:pt x="30" y="52"/>
                    <a:pt x="23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6"/>
            <p:cNvSpPr/>
            <p:nvPr>
              <p:custDataLst>
                <p:tags r:id="rId81"/>
              </p:custDataLst>
            </p:nvPr>
          </p:nvSpPr>
          <p:spPr bwMode="auto">
            <a:xfrm>
              <a:off x="-500225" y="6414124"/>
              <a:ext cx="475920" cy="722914"/>
            </a:xfrm>
            <a:custGeom>
              <a:avLst/>
              <a:gdLst>
                <a:gd name="T0" fmla="*/ 29 w 60"/>
                <a:gd name="T1" fmla="*/ 82 h 91"/>
                <a:gd name="T2" fmla="*/ 9 w 60"/>
                <a:gd name="T3" fmla="*/ 87 h 91"/>
                <a:gd name="T4" fmla="*/ 4 w 60"/>
                <a:gd name="T5" fmla="*/ 68 h 91"/>
                <a:gd name="T6" fmla="*/ 60 w 60"/>
                <a:gd name="T7" fmla="*/ 0 h 91"/>
                <a:gd name="T8" fmla="*/ 29 w 60"/>
                <a:gd name="T9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29" y="82"/>
                  </a:moveTo>
                  <a:cubicBezTo>
                    <a:pt x="25" y="89"/>
                    <a:pt x="16" y="91"/>
                    <a:pt x="9" y="87"/>
                  </a:cubicBezTo>
                  <a:cubicBezTo>
                    <a:pt x="2" y="83"/>
                    <a:pt x="0" y="75"/>
                    <a:pt x="4" y="68"/>
                  </a:cubicBezTo>
                  <a:cubicBezTo>
                    <a:pt x="8" y="61"/>
                    <a:pt x="60" y="0"/>
                    <a:pt x="60" y="0"/>
                  </a:cubicBezTo>
                  <a:cubicBezTo>
                    <a:pt x="60" y="0"/>
                    <a:pt x="32" y="75"/>
                    <a:pt x="29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3890" y="6124958"/>
              <a:ext cx="144583" cy="1385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椭圆 24"/>
          <p:cNvSpPr/>
          <p:nvPr>
            <p:custDataLst>
              <p:tags r:id="rId83"/>
            </p:custDataLst>
          </p:nvPr>
        </p:nvSpPr>
        <p:spPr>
          <a:xfrm>
            <a:off x="3922247" y="1107436"/>
            <a:ext cx="524544" cy="524544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>
            <p:custDataLst>
              <p:tags r:id="rId84"/>
            </p:custDataLst>
          </p:nvPr>
        </p:nvSpPr>
        <p:spPr>
          <a:xfrm>
            <a:off x="11003725" y="-516303"/>
            <a:ext cx="1610247" cy="1610247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>
            <p:custDataLst>
              <p:tags r:id="rId85"/>
            </p:custDataLst>
          </p:nvPr>
        </p:nvSpPr>
        <p:spPr>
          <a:xfrm>
            <a:off x="11608694" y="6334719"/>
            <a:ext cx="297194" cy="297194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>
            <p:custDataLst>
              <p:tags r:id="rId86"/>
            </p:custDataLst>
          </p:nvPr>
        </p:nvSpPr>
        <p:spPr>
          <a:xfrm>
            <a:off x="5620815" y="4794321"/>
            <a:ext cx="318015" cy="31801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>
            <p:custDataLst>
              <p:tags r:id="rId87"/>
            </p:custDataLst>
          </p:nvPr>
        </p:nvSpPr>
        <p:spPr>
          <a:xfrm>
            <a:off x="2428665" y="6144736"/>
            <a:ext cx="1279332" cy="1279332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>
            <p:custDataLst>
              <p:tags r:id="rId88"/>
            </p:custDataLst>
          </p:nvPr>
        </p:nvSpPr>
        <p:spPr>
          <a:xfrm>
            <a:off x="521668" y="4285478"/>
            <a:ext cx="207644" cy="207644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>
            <p:custDataLst>
              <p:tags r:id="rId89"/>
            </p:custDataLst>
          </p:nvPr>
        </p:nvSpPr>
        <p:spPr>
          <a:xfrm>
            <a:off x="-297982" y="-620311"/>
            <a:ext cx="1172621" cy="1172621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>
            <p:custDataLst>
              <p:tags r:id="rId90"/>
            </p:custDataLst>
          </p:nvPr>
        </p:nvSpPr>
        <p:spPr>
          <a:xfrm>
            <a:off x="7380530" y="1669959"/>
            <a:ext cx="236295" cy="23629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Freeform 108"/>
          <p:cNvSpPr/>
          <p:nvPr>
            <p:custDataLst>
              <p:tags r:id="rId91"/>
            </p:custDataLst>
          </p:nvPr>
        </p:nvSpPr>
        <p:spPr bwMode="auto">
          <a:xfrm>
            <a:off x="1990625" y="5257127"/>
            <a:ext cx="310092" cy="206730"/>
          </a:xfrm>
          <a:custGeom>
            <a:avLst/>
            <a:gdLst>
              <a:gd name="T0" fmla="*/ 70 w 77"/>
              <a:gd name="T1" fmla="*/ 52 h 52"/>
              <a:gd name="T2" fmla="*/ 0 w 77"/>
              <a:gd name="T3" fmla="*/ 41 h 52"/>
              <a:gd name="T4" fmla="*/ 4 w 77"/>
              <a:gd name="T5" fmla="*/ 26 h 52"/>
              <a:gd name="T6" fmla="*/ 7 w 77"/>
              <a:gd name="T7" fmla="*/ 11 h 52"/>
              <a:gd name="T8" fmla="*/ 16 w 77"/>
              <a:gd name="T9" fmla="*/ 0 h 52"/>
              <a:gd name="T10" fmla="*/ 30 w 77"/>
              <a:gd name="T11" fmla="*/ 11 h 52"/>
              <a:gd name="T12" fmla="*/ 57 w 77"/>
              <a:gd name="T13" fmla="*/ 27 h 52"/>
              <a:gd name="T14" fmla="*/ 59 w 77"/>
              <a:gd name="T15" fmla="*/ 28 h 52"/>
              <a:gd name="T16" fmla="*/ 70 w 77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" h="52">
                <a:moveTo>
                  <a:pt x="70" y="52"/>
                </a:moveTo>
                <a:cubicBezTo>
                  <a:pt x="0" y="41"/>
                  <a:pt x="0" y="41"/>
                  <a:pt x="0" y="41"/>
                </a:cubicBezTo>
                <a:cubicBezTo>
                  <a:pt x="4" y="26"/>
                  <a:pt x="4" y="26"/>
                  <a:pt x="4" y="26"/>
                </a:cubicBezTo>
                <a:cubicBezTo>
                  <a:pt x="7" y="11"/>
                  <a:pt x="7" y="11"/>
                  <a:pt x="7" y="11"/>
                </a:cubicBezTo>
                <a:cubicBezTo>
                  <a:pt x="16" y="0"/>
                  <a:pt x="16" y="0"/>
                  <a:pt x="16" y="0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1"/>
                  <a:pt x="40" y="17"/>
                  <a:pt x="57" y="27"/>
                </a:cubicBezTo>
                <a:cubicBezTo>
                  <a:pt x="57" y="28"/>
                  <a:pt x="58" y="28"/>
                  <a:pt x="59" y="28"/>
                </a:cubicBezTo>
                <a:cubicBezTo>
                  <a:pt x="77" y="39"/>
                  <a:pt x="70" y="52"/>
                  <a:pt x="70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09"/>
          <p:cNvSpPr/>
          <p:nvPr>
            <p:custDataLst>
              <p:tags r:id="rId92"/>
            </p:custDataLst>
          </p:nvPr>
        </p:nvSpPr>
        <p:spPr bwMode="auto">
          <a:xfrm>
            <a:off x="2498323" y="5214568"/>
            <a:ext cx="297931" cy="179368"/>
          </a:xfrm>
          <a:custGeom>
            <a:avLst/>
            <a:gdLst>
              <a:gd name="T0" fmla="*/ 70 w 74"/>
              <a:gd name="T1" fmla="*/ 40 h 45"/>
              <a:gd name="T2" fmla="*/ 0 w 74"/>
              <a:gd name="T3" fmla="*/ 45 h 45"/>
              <a:gd name="T4" fmla="*/ 0 w 74"/>
              <a:gd name="T5" fmla="*/ 26 h 45"/>
              <a:gd name="T6" fmla="*/ 0 w 74"/>
              <a:gd name="T7" fmla="*/ 14 h 45"/>
              <a:gd name="T8" fmla="*/ 6 w 74"/>
              <a:gd name="T9" fmla="*/ 0 h 45"/>
              <a:gd name="T10" fmla="*/ 22 w 74"/>
              <a:gd name="T11" fmla="*/ 9 h 45"/>
              <a:gd name="T12" fmla="*/ 51 w 74"/>
              <a:gd name="T13" fmla="*/ 18 h 45"/>
              <a:gd name="T14" fmla="*/ 54 w 74"/>
              <a:gd name="T15" fmla="*/ 19 h 45"/>
              <a:gd name="T16" fmla="*/ 70 w 74"/>
              <a:gd name="T17" fmla="*/ 4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45">
                <a:moveTo>
                  <a:pt x="70" y="40"/>
                </a:moveTo>
                <a:cubicBezTo>
                  <a:pt x="0" y="45"/>
                  <a:pt x="0" y="45"/>
                  <a:pt x="0" y="45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4"/>
                  <a:pt x="0" y="14"/>
                  <a:pt x="0" y="14"/>
                </a:cubicBezTo>
                <a:cubicBezTo>
                  <a:pt x="6" y="0"/>
                  <a:pt x="6" y="0"/>
                  <a:pt x="6" y="0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9"/>
                  <a:pt x="33" y="12"/>
                  <a:pt x="51" y="18"/>
                </a:cubicBezTo>
                <a:cubicBezTo>
                  <a:pt x="52" y="18"/>
                  <a:pt x="53" y="19"/>
                  <a:pt x="54" y="19"/>
                </a:cubicBezTo>
                <a:cubicBezTo>
                  <a:pt x="74" y="25"/>
                  <a:pt x="70" y="40"/>
                  <a:pt x="70" y="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10"/>
          <p:cNvSpPr/>
          <p:nvPr>
            <p:custDataLst>
              <p:tags r:id="rId93"/>
            </p:custDataLst>
          </p:nvPr>
        </p:nvSpPr>
        <p:spPr bwMode="auto">
          <a:xfrm>
            <a:off x="1960222" y="4694707"/>
            <a:ext cx="194567" cy="604984"/>
          </a:xfrm>
          <a:custGeom>
            <a:avLst/>
            <a:gdLst>
              <a:gd name="T0" fmla="*/ 64 w 64"/>
              <a:gd name="T1" fmla="*/ 31 h 199"/>
              <a:gd name="T2" fmla="*/ 60 w 64"/>
              <a:gd name="T3" fmla="*/ 71 h 199"/>
              <a:gd name="T4" fmla="*/ 59 w 64"/>
              <a:gd name="T5" fmla="*/ 93 h 199"/>
              <a:gd name="T6" fmla="*/ 50 w 64"/>
              <a:gd name="T7" fmla="*/ 199 h 199"/>
              <a:gd name="T8" fmla="*/ 20 w 64"/>
              <a:gd name="T9" fmla="*/ 199 h 199"/>
              <a:gd name="T10" fmla="*/ 9 w 64"/>
              <a:gd name="T11" fmla="*/ 92 h 199"/>
              <a:gd name="T12" fmla="*/ 5 w 64"/>
              <a:gd name="T13" fmla="*/ 56 h 199"/>
              <a:gd name="T14" fmla="*/ 0 w 64"/>
              <a:gd name="T15" fmla="*/ 0 h 199"/>
              <a:gd name="T16" fmla="*/ 64 w 64"/>
              <a:gd name="T17" fmla="*/ 3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199">
                <a:moveTo>
                  <a:pt x="64" y="31"/>
                </a:moveTo>
                <a:lnTo>
                  <a:pt x="60" y="71"/>
                </a:lnTo>
                <a:lnTo>
                  <a:pt x="59" y="93"/>
                </a:lnTo>
                <a:lnTo>
                  <a:pt x="50" y="199"/>
                </a:lnTo>
                <a:lnTo>
                  <a:pt x="20" y="199"/>
                </a:lnTo>
                <a:lnTo>
                  <a:pt x="9" y="92"/>
                </a:lnTo>
                <a:lnTo>
                  <a:pt x="5" y="56"/>
                </a:lnTo>
                <a:lnTo>
                  <a:pt x="0" y="0"/>
                </a:lnTo>
                <a:lnTo>
                  <a:pt x="64" y="31"/>
                </a:lnTo>
                <a:close/>
              </a:path>
            </a:pathLst>
          </a:custGeom>
          <a:solidFill>
            <a:srgbClr val="F9E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11"/>
          <p:cNvSpPr/>
          <p:nvPr>
            <p:custDataLst>
              <p:tags r:id="rId94"/>
            </p:custDataLst>
          </p:nvPr>
        </p:nvSpPr>
        <p:spPr bwMode="auto">
          <a:xfrm>
            <a:off x="1960222" y="4694707"/>
            <a:ext cx="194567" cy="604984"/>
          </a:xfrm>
          <a:custGeom>
            <a:avLst/>
            <a:gdLst>
              <a:gd name="T0" fmla="*/ 64 w 64"/>
              <a:gd name="T1" fmla="*/ 31 h 199"/>
              <a:gd name="T2" fmla="*/ 60 w 64"/>
              <a:gd name="T3" fmla="*/ 71 h 199"/>
              <a:gd name="T4" fmla="*/ 59 w 64"/>
              <a:gd name="T5" fmla="*/ 93 h 199"/>
              <a:gd name="T6" fmla="*/ 50 w 64"/>
              <a:gd name="T7" fmla="*/ 199 h 199"/>
              <a:gd name="T8" fmla="*/ 20 w 64"/>
              <a:gd name="T9" fmla="*/ 199 h 199"/>
              <a:gd name="T10" fmla="*/ 9 w 64"/>
              <a:gd name="T11" fmla="*/ 92 h 199"/>
              <a:gd name="T12" fmla="*/ 5 w 64"/>
              <a:gd name="T13" fmla="*/ 56 h 199"/>
              <a:gd name="T14" fmla="*/ 0 w 64"/>
              <a:gd name="T15" fmla="*/ 0 h 199"/>
              <a:gd name="T16" fmla="*/ 64 w 64"/>
              <a:gd name="T17" fmla="*/ 3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199">
                <a:moveTo>
                  <a:pt x="64" y="31"/>
                </a:moveTo>
                <a:lnTo>
                  <a:pt x="60" y="71"/>
                </a:lnTo>
                <a:lnTo>
                  <a:pt x="59" y="93"/>
                </a:lnTo>
                <a:lnTo>
                  <a:pt x="50" y="199"/>
                </a:lnTo>
                <a:lnTo>
                  <a:pt x="20" y="199"/>
                </a:lnTo>
                <a:lnTo>
                  <a:pt x="9" y="92"/>
                </a:lnTo>
                <a:lnTo>
                  <a:pt x="5" y="56"/>
                </a:lnTo>
                <a:lnTo>
                  <a:pt x="0" y="0"/>
                </a:lnTo>
                <a:lnTo>
                  <a:pt x="64" y="3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112"/>
          <p:cNvSpPr/>
          <p:nvPr>
            <p:custDataLst>
              <p:tags r:id="rId95"/>
            </p:custDataLst>
          </p:nvPr>
        </p:nvSpPr>
        <p:spPr bwMode="auto">
          <a:xfrm>
            <a:off x="2303756" y="4688627"/>
            <a:ext cx="282732" cy="580663"/>
          </a:xfrm>
          <a:custGeom>
            <a:avLst/>
            <a:gdLst>
              <a:gd name="T0" fmla="*/ 93 w 93"/>
              <a:gd name="T1" fmla="*/ 184 h 191"/>
              <a:gd name="T2" fmla="*/ 64 w 93"/>
              <a:gd name="T3" fmla="*/ 191 h 191"/>
              <a:gd name="T4" fmla="*/ 30 w 93"/>
              <a:gd name="T5" fmla="*/ 90 h 191"/>
              <a:gd name="T6" fmla="*/ 26 w 93"/>
              <a:gd name="T7" fmla="*/ 78 h 191"/>
              <a:gd name="T8" fmla="*/ 0 w 93"/>
              <a:gd name="T9" fmla="*/ 0 h 191"/>
              <a:gd name="T10" fmla="*/ 70 w 93"/>
              <a:gd name="T11" fmla="*/ 16 h 191"/>
              <a:gd name="T12" fmla="*/ 76 w 93"/>
              <a:gd name="T13" fmla="*/ 66 h 191"/>
              <a:gd name="T14" fmla="*/ 79 w 93"/>
              <a:gd name="T15" fmla="*/ 79 h 191"/>
              <a:gd name="T16" fmla="*/ 93 w 93"/>
              <a:gd name="T17" fmla="*/ 184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191">
                <a:moveTo>
                  <a:pt x="93" y="184"/>
                </a:moveTo>
                <a:lnTo>
                  <a:pt x="64" y="191"/>
                </a:lnTo>
                <a:lnTo>
                  <a:pt x="30" y="90"/>
                </a:lnTo>
                <a:lnTo>
                  <a:pt x="26" y="78"/>
                </a:lnTo>
                <a:lnTo>
                  <a:pt x="0" y="0"/>
                </a:lnTo>
                <a:lnTo>
                  <a:pt x="70" y="16"/>
                </a:lnTo>
                <a:lnTo>
                  <a:pt x="76" y="66"/>
                </a:lnTo>
                <a:lnTo>
                  <a:pt x="79" y="79"/>
                </a:lnTo>
                <a:lnTo>
                  <a:pt x="93" y="184"/>
                </a:lnTo>
                <a:close/>
              </a:path>
            </a:pathLst>
          </a:custGeom>
          <a:solidFill>
            <a:srgbClr val="F9E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113"/>
          <p:cNvSpPr/>
          <p:nvPr>
            <p:custDataLst>
              <p:tags r:id="rId96"/>
            </p:custDataLst>
          </p:nvPr>
        </p:nvSpPr>
        <p:spPr bwMode="auto">
          <a:xfrm>
            <a:off x="2303756" y="4688627"/>
            <a:ext cx="282732" cy="580663"/>
          </a:xfrm>
          <a:custGeom>
            <a:avLst/>
            <a:gdLst>
              <a:gd name="T0" fmla="*/ 93 w 93"/>
              <a:gd name="T1" fmla="*/ 184 h 191"/>
              <a:gd name="T2" fmla="*/ 64 w 93"/>
              <a:gd name="T3" fmla="*/ 191 h 191"/>
              <a:gd name="T4" fmla="*/ 30 w 93"/>
              <a:gd name="T5" fmla="*/ 90 h 191"/>
              <a:gd name="T6" fmla="*/ 26 w 93"/>
              <a:gd name="T7" fmla="*/ 78 h 191"/>
              <a:gd name="T8" fmla="*/ 0 w 93"/>
              <a:gd name="T9" fmla="*/ 0 h 191"/>
              <a:gd name="T10" fmla="*/ 70 w 93"/>
              <a:gd name="T11" fmla="*/ 16 h 191"/>
              <a:gd name="T12" fmla="*/ 76 w 93"/>
              <a:gd name="T13" fmla="*/ 66 h 191"/>
              <a:gd name="T14" fmla="*/ 79 w 93"/>
              <a:gd name="T15" fmla="*/ 79 h 191"/>
              <a:gd name="T16" fmla="*/ 93 w 93"/>
              <a:gd name="T17" fmla="*/ 184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191">
                <a:moveTo>
                  <a:pt x="93" y="184"/>
                </a:moveTo>
                <a:lnTo>
                  <a:pt x="64" y="191"/>
                </a:lnTo>
                <a:lnTo>
                  <a:pt x="30" y="90"/>
                </a:lnTo>
                <a:lnTo>
                  <a:pt x="26" y="78"/>
                </a:lnTo>
                <a:lnTo>
                  <a:pt x="0" y="0"/>
                </a:lnTo>
                <a:lnTo>
                  <a:pt x="70" y="16"/>
                </a:lnTo>
                <a:lnTo>
                  <a:pt x="76" y="66"/>
                </a:lnTo>
                <a:lnTo>
                  <a:pt x="79" y="79"/>
                </a:lnTo>
                <a:lnTo>
                  <a:pt x="93" y="184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114"/>
          <p:cNvSpPr/>
          <p:nvPr>
            <p:custDataLst>
              <p:tags r:id="rId97"/>
            </p:custDataLst>
          </p:nvPr>
        </p:nvSpPr>
        <p:spPr bwMode="auto">
          <a:xfrm>
            <a:off x="1990623" y="5360493"/>
            <a:ext cx="310092" cy="103364"/>
          </a:xfrm>
          <a:custGeom>
            <a:avLst/>
            <a:gdLst>
              <a:gd name="T0" fmla="*/ 70 w 77"/>
              <a:gd name="T1" fmla="*/ 26 h 26"/>
              <a:gd name="T2" fmla="*/ 0 w 77"/>
              <a:gd name="T3" fmla="*/ 15 h 26"/>
              <a:gd name="T4" fmla="*/ 4 w 77"/>
              <a:gd name="T5" fmla="*/ 0 h 26"/>
              <a:gd name="T6" fmla="*/ 57 w 77"/>
              <a:gd name="T7" fmla="*/ 1 h 26"/>
              <a:gd name="T8" fmla="*/ 59 w 77"/>
              <a:gd name="T9" fmla="*/ 2 h 26"/>
              <a:gd name="T10" fmla="*/ 70 w 77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26">
                <a:moveTo>
                  <a:pt x="70" y="26"/>
                </a:moveTo>
                <a:cubicBezTo>
                  <a:pt x="0" y="15"/>
                  <a:pt x="0" y="15"/>
                  <a:pt x="0" y="15"/>
                </a:cubicBezTo>
                <a:cubicBezTo>
                  <a:pt x="4" y="0"/>
                  <a:pt x="4" y="0"/>
                  <a:pt x="4" y="0"/>
                </a:cubicBezTo>
                <a:cubicBezTo>
                  <a:pt x="22" y="4"/>
                  <a:pt x="48" y="8"/>
                  <a:pt x="57" y="1"/>
                </a:cubicBezTo>
                <a:cubicBezTo>
                  <a:pt x="57" y="2"/>
                  <a:pt x="58" y="2"/>
                  <a:pt x="59" y="2"/>
                </a:cubicBezTo>
                <a:cubicBezTo>
                  <a:pt x="77" y="13"/>
                  <a:pt x="70" y="26"/>
                  <a:pt x="70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115"/>
          <p:cNvSpPr/>
          <p:nvPr>
            <p:custDataLst>
              <p:tags r:id="rId98"/>
            </p:custDataLst>
          </p:nvPr>
        </p:nvSpPr>
        <p:spPr bwMode="auto">
          <a:xfrm>
            <a:off x="2498323" y="5284489"/>
            <a:ext cx="297931" cy="109444"/>
          </a:xfrm>
          <a:custGeom>
            <a:avLst/>
            <a:gdLst>
              <a:gd name="T0" fmla="*/ 70 w 74"/>
              <a:gd name="T1" fmla="*/ 22 h 27"/>
              <a:gd name="T2" fmla="*/ 0 w 74"/>
              <a:gd name="T3" fmla="*/ 27 h 27"/>
              <a:gd name="T4" fmla="*/ 0 w 74"/>
              <a:gd name="T5" fmla="*/ 8 h 27"/>
              <a:gd name="T6" fmla="*/ 45 w 74"/>
              <a:gd name="T7" fmla="*/ 9 h 27"/>
              <a:gd name="T8" fmla="*/ 51 w 74"/>
              <a:gd name="T9" fmla="*/ 0 h 27"/>
              <a:gd name="T10" fmla="*/ 54 w 74"/>
              <a:gd name="T11" fmla="*/ 1 h 27"/>
              <a:gd name="T12" fmla="*/ 70 w 74"/>
              <a:gd name="T13" fmla="*/ 2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27">
                <a:moveTo>
                  <a:pt x="70" y="22"/>
                </a:moveTo>
                <a:cubicBezTo>
                  <a:pt x="0" y="27"/>
                  <a:pt x="0" y="27"/>
                  <a:pt x="0" y="27"/>
                </a:cubicBezTo>
                <a:cubicBezTo>
                  <a:pt x="0" y="8"/>
                  <a:pt x="0" y="8"/>
                  <a:pt x="0" y="8"/>
                </a:cubicBezTo>
                <a:cubicBezTo>
                  <a:pt x="13" y="9"/>
                  <a:pt x="38" y="12"/>
                  <a:pt x="45" y="9"/>
                </a:cubicBezTo>
                <a:cubicBezTo>
                  <a:pt x="49" y="7"/>
                  <a:pt x="50" y="3"/>
                  <a:pt x="51" y="0"/>
                </a:cubicBezTo>
                <a:cubicBezTo>
                  <a:pt x="52" y="0"/>
                  <a:pt x="53" y="1"/>
                  <a:pt x="54" y="1"/>
                </a:cubicBezTo>
                <a:cubicBezTo>
                  <a:pt x="74" y="7"/>
                  <a:pt x="70" y="22"/>
                  <a:pt x="70" y="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116"/>
          <p:cNvSpPr/>
          <p:nvPr>
            <p:custDataLst>
              <p:tags r:id="rId99"/>
            </p:custDataLst>
          </p:nvPr>
        </p:nvSpPr>
        <p:spPr bwMode="auto">
          <a:xfrm>
            <a:off x="1960222" y="4694707"/>
            <a:ext cx="194567" cy="282732"/>
          </a:xfrm>
          <a:custGeom>
            <a:avLst/>
            <a:gdLst>
              <a:gd name="T0" fmla="*/ 0 w 49"/>
              <a:gd name="T1" fmla="*/ 0 h 71"/>
              <a:gd name="T2" fmla="*/ 4 w 49"/>
              <a:gd name="T3" fmla="*/ 43 h 71"/>
              <a:gd name="T4" fmla="*/ 7 w 49"/>
              <a:gd name="T5" fmla="*/ 70 h 71"/>
              <a:gd name="T6" fmla="*/ 45 w 49"/>
              <a:gd name="T7" fmla="*/ 71 h 71"/>
              <a:gd name="T8" fmla="*/ 46 w 49"/>
              <a:gd name="T9" fmla="*/ 54 h 71"/>
              <a:gd name="T10" fmla="*/ 49 w 49"/>
              <a:gd name="T11" fmla="*/ 24 h 71"/>
              <a:gd name="T12" fmla="*/ 0 w 49"/>
              <a:gd name="T13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71">
                <a:moveTo>
                  <a:pt x="0" y="0"/>
                </a:moveTo>
                <a:cubicBezTo>
                  <a:pt x="4" y="43"/>
                  <a:pt x="4" y="43"/>
                  <a:pt x="4" y="43"/>
                </a:cubicBezTo>
                <a:cubicBezTo>
                  <a:pt x="7" y="70"/>
                  <a:pt x="7" y="70"/>
                  <a:pt x="7" y="70"/>
                </a:cubicBezTo>
                <a:cubicBezTo>
                  <a:pt x="18" y="71"/>
                  <a:pt x="31" y="71"/>
                  <a:pt x="45" y="71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24"/>
                  <a:pt x="49" y="24"/>
                  <a:pt x="49" y="2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117"/>
          <p:cNvSpPr/>
          <p:nvPr>
            <p:custDataLst>
              <p:tags r:id="rId100"/>
            </p:custDataLst>
          </p:nvPr>
        </p:nvSpPr>
        <p:spPr bwMode="auto">
          <a:xfrm>
            <a:off x="2303756" y="4688627"/>
            <a:ext cx="240170" cy="273610"/>
          </a:xfrm>
          <a:custGeom>
            <a:avLst/>
            <a:gdLst>
              <a:gd name="T0" fmla="*/ 0 w 60"/>
              <a:gd name="T1" fmla="*/ 0 h 68"/>
              <a:gd name="T2" fmla="*/ 20 w 60"/>
              <a:gd name="T3" fmla="*/ 59 h 68"/>
              <a:gd name="T4" fmla="*/ 23 w 60"/>
              <a:gd name="T5" fmla="*/ 68 h 68"/>
              <a:gd name="T6" fmla="*/ 60 w 60"/>
              <a:gd name="T7" fmla="*/ 60 h 68"/>
              <a:gd name="T8" fmla="*/ 58 w 60"/>
              <a:gd name="T9" fmla="*/ 50 h 68"/>
              <a:gd name="T10" fmla="*/ 53 w 60"/>
              <a:gd name="T11" fmla="*/ 12 h 68"/>
              <a:gd name="T12" fmla="*/ 0 w 60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68">
                <a:moveTo>
                  <a:pt x="0" y="0"/>
                </a:moveTo>
                <a:cubicBezTo>
                  <a:pt x="20" y="59"/>
                  <a:pt x="20" y="59"/>
                  <a:pt x="20" y="59"/>
                </a:cubicBezTo>
                <a:cubicBezTo>
                  <a:pt x="23" y="68"/>
                  <a:pt x="23" y="68"/>
                  <a:pt x="23" y="68"/>
                </a:cubicBezTo>
                <a:cubicBezTo>
                  <a:pt x="35" y="66"/>
                  <a:pt x="48" y="63"/>
                  <a:pt x="60" y="60"/>
                </a:cubicBezTo>
                <a:cubicBezTo>
                  <a:pt x="58" y="50"/>
                  <a:pt x="58" y="50"/>
                  <a:pt x="58" y="50"/>
                </a:cubicBezTo>
                <a:cubicBezTo>
                  <a:pt x="53" y="12"/>
                  <a:pt x="53" y="12"/>
                  <a:pt x="53" y="1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118"/>
          <p:cNvSpPr/>
          <p:nvPr>
            <p:custDataLst>
              <p:tags r:id="rId101"/>
            </p:custDataLst>
          </p:nvPr>
        </p:nvSpPr>
        <p:spPr bwMode="auto">
          <a:xfrm>
            <a:off x="2118308" y="3606346"/>
            <a:ext cx="741788" cy="401295"/>
          </a:xfrm>
          <a:custGeom>
            <a:avLst/>
            <a:gdLst>
              <a:gd name="T0" fmla="*/ 173 w 185"/>
              <a:gd name="T1" fmla="*/ 0 h 100"/>
              <a:gd name="T2" fmla="*/ 185 w 185"/>
              <a:gd name="T3" fmla="*/ 21 h 100"/>
              <a:gd name="T4" fmla="*/ 146 w 185"/>
              <a:gd name="T5" fmla="*/ 46 h 100"/>
              <a:gd name="T6" fmla="*/ 27 w 185"/>
              <a:gd name="T7" fmla="*/ 83 h 100"/>
              <a:gd name="T8" fmla="*/ 28 w 185"/>
              <a:gd name="T9" fmla="*/ 48 h 100"/>
              <a:gd name="T10" fmla="*/ 96 w 185"/>
              <a:gd name="T11" fmla="*/ 25 h 100"/>
              <a:gd name="T12" fmla="*/ 173 w 185"/>
              <a:gd name="T13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" h="100">
                <a:moveTo>
                  <a:pt x="173" y="0"/>
                </a:move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69" y="32"/>
                  <a:pt x="146" y="46"/>
                </a:cubicBezTo>
                <a:cubicBezTo>
                  <a:pt x="105" y="70"/>
                  <a:pt x="45" y="100"/>
                  <a:pt x="27" y="83"/>
                </a:cubicBezTo>
                <a:cubicBezTo>
                  <a:pt x="0" y="57"/>
                  <a:pt x="28" y="48"/>
                  <a:pt x="28" y="48"/>
                </a:cubicBezTo>
                <a:cubicBezTo>
                  <a:pt x="96" y="25"/>
                  <a:pt x="96" y="25"/>
                  <a:pt x="96" y="25"/>
                </a:cubicBezTo>
                <a:cubicBezTo>
                  <a:pt x="173" y="0"/>
                  <a:pt x="173" y="0"/>
                  <a:pt x="173" y="0"/>
                </a:cubicBezTo>
              </a:path>
            </a:pathLst>
          </a:custGeom>
          <a:solidFill>
            <a:srgbClr val="F9E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119"/>
          <p:cNvSpPr/>
          <p:nvPr>
            <p:custDataLst>
              <p:tags r:id="rId102"/>
            </p:custDataLst>
          </p:nvPr>
        </p:nvSpPr>
        <p:spPr bwMode="auto">
          <a:xfrm>
            <a:off x="2753693" y="3542504"/>
            <a:ext cx="322252" cy="203689"/>
          </a:xfrm>
          <a:custGeom>
            <a:avLst/>
            <a:gdLst>
              <a:gd name="T0" fmla="*/ 14 w 80"/>
              <a:gd name="T1" fmla="*/ 40 h 51"/>
              <a:gd name="T2" fmla="*/ 65 w 80"/>
              <a:gd name="T3" fmla="*/ 34 h 51"/>
              <a:gd name="T4" fmla="*/ 66 w 80"/>
              <a:gd name="T5" fmla="*/ 0 h 51"/>
              <a:gd name="T6" fmla="*/ 14 w 80"/>
              <a:gd name="T7" fmla="*/ 16 h 51"/>
              <a:gd name="T8" fmla="*/ 0 w 80"/>
              <a:gd name="T9" fmla="*/ 30 h 51"/>
              <a:gd name="T10" fmla="*/ 14 w 80"/>
              <a:gd name="T11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51">
                <a:moveTo>
                  <a:pt x="14" y="40"/>
                </a:moveTo>
                <a:cubicBezTo>
                  <a:pt x="14" y="40"/>
                  <a:pt x="51" y="51"/>
                  <a:pt x="65" y="34"/>
                </a:cubicBezTo>
                <a:cubicBezTo>
                  <a:pt x="80" y="17"/>
                  <a:pt x="66" y="0"/>
                  <a:pt x="66" y="0"/>
                </a:cubicBezTo>
                <a:cubicBezTo>
                  <a:pt x="14" y="16"/>
                  <a:pt x="14" y="16"/>
                  <a:pt x="14" y="16"/>
                </a:cubicBezTo>
                <a:cubicBezTo>
                  <a:pt x="0" y="30"/>
                  <a:pt x="0" y="30"/>
                  <a:pt x="0" y="30"/>
                </a:cubicBezTo>
                <a:lnTo>
                  <a:pt x="14" y="4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120"/>
          <p:cNvSpPr/>
          <p:nvPr>
            <p:custDataLst>
              <p:tags r:id="rId103"/>
            </p:custDataLst>
          </p:nvPr>
        </p:nvSpPr>
        <p:spPr bwMode="auto">
          <a:xfrm>
            <a:off x="2458801" y="3831314"/>
            <a:ext cx="91203" cy="79043"/>
          </a:xfrm>
          <a:custGeom>
            <a:avLst/>
            <a:gdLst>
              <a:gd name="T0" fmla="*/ 12 w 23"/>
              <a:gd name="T1" fmla="*/ 0 h 20"/>
              <a:gd name="T2" fmla="*/ 0 w 23"/>
              <a:gd name="T3" fmla="*/ 3 h 20"/>
              <a:gd name="T4" fmla="*/ 2 w 23"/>
              <a:gd name="T5" fmla="*/ 20 h 20"/>
              <a:gd name="T6" fmla="*/ 23 w 23"/>
              <a:gd name="T7" fmla="*/ 10 h 20"/>
              <a:gd name="T8" fmla="*/ 12 w 23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0">
                <a:moveTo>
                  <a:pt x="12" y="0"/>
                </a:moveTo>
                <a:cubicBezTo>
                  <a:pt x="8" y="1"/>
                  <a:pt x="4" y="2"/>
                  <a:pt x="0" y="3"/>
                </a:cubicBezTo>
                <a:cubicBezTo>
                  <a:pt x="0" y="8"/>
                  <a:pt x="1" y="14"/>
                  <a:pt x="2" y="20"/>
                </a:cubicBezTo>
                <a:cubicBezTo>
                  <a:pt x="9" y="17"/>
                  <a:pt x="16" y="14"/>
                  <a:pt x="23" y="10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121"/>
          <p:cNvSpPr/>
          <p:nvPr>
            <p:custDataLst>
              <p:tags r:id="rId104"/>
            </p:custDataLst>
          </p:nvPr>
        </p:nvSpPr>
        <p:spPr bwMode="auto">
          <a:xfrm>
            <a:off x="3902856" y="4764631"/>
            <a:ext cx="705307" cy="598904"/>
          </a:xfrm>
          <a:custGeom>
            <a:avLst/>
            <a:gdLst>
              <a:gd name="T0" fmla="*/ 232 w 232"/>
              <a:gd name="T1" fmla="*/ 176 h 197"/>
              <a:gd name="T2" fmla="*/ 207 w 232"/>
              <a:gd name="T3" fmla="*/ 197 h 197"/>
              <a:gd name="T4" fmla="*/ 128 w 232"/>
              <a:gd name="T5" fmla="*/ 163 h 197"/>
              <a:gd name="T6" fmla="*/ 0 w 232"/>
              <a:gd name="T7" fmla="*/ 111 h 197"/>
              <a:gd name="T8" fmla="*/ 14 w 232"/>
              <a:gd name="T9" fmla="*/ 42 h 197"/>
              <a:gd name="T10" fmla="*/ 92 w 232"/>
              <a:gd name="T11" fmla="*/ 0 h 197"/>
              <a:gd name="T12" fmla="*/ 180 w 232"/>
              <a:gd name="T13" fmla="*/ 109 h 197"/>
              <a:gd name="T14" fmla="*/ 232 w 232"/>
              <a:gd name="T15" fmla="*/ 176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2" h="197">
                <a:moveTo>
                  <a:pt x="232" y="176"/>
                </a:moveTo>
                <a:lnTo>
                  <a:pt x="207" y="197"/>
                </a:lnTo>
                <a:lnTo>
                  <a:pt x="128" y="163"/>
                </a:lnTo>
                <a:lnTo>
                  <a:pt x="0" y="111"/>
                </a:lnTo>
                <a:lnTo>
                  <a:pt x="14" y="42"/>
                </a:lnTo>
                <a:lnTo>
                  <a:pt x="92" y="0"/>
                </a:lnTo>
                <a:lnTo>
                  <a:pt x="180" y="109"/>
                </a:lnTo>
                <a:lnTo>
                  <a:pt x="232" y="1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122"/>
          <p:cNvSpPr/>
          <p:nvPr>
            <p:custDataLst>
              <p:tags r:id="rId105"/>
            </p:custDataLst>
          </p:nvPr>
        </p:nvSpPr>
        <p:spPr bwMode="auto">
          <a:xfrm>
            <a:off x="552650" y="1760997"/>
            <a:ext cx="3629897" cy="3341087"/>
          </a:xfrm>
          <a:custGeom>
            <a:avLst/>
            <a:gdLst>
              <a:gd name="T0" fmla="*/ 1194 w 1194"/>
              <a:gd name="T1" fmla="*/ 988 h 1099"/>
              <a:gd name="T2" fmla="*/ 1102 w 1194"/>
              <a:gd name="T3" fmla="*/ 1099 h 1099"/>
              <a:gd name="T4" fmla="*/ 731 w 1194"/>
              <a:gd name="T5" fmla="*/ 760 h 1099"/>
              <a:gd name="T6" fmla="*/ 688 w 1194"/>
              <a:gd name="T7" fmla="*/ 722 h 1099"/>
              <a:gd name="T8" fmla="*/ 0 w 1194"/>
              <a:gd name="T9" fmla="*/ 96 h 1099"/>
              <a:gd name="T10" fmla="*/ 104 w 1194"/>
              <a:gd name="T11" fmla="*/ 0 h 1099"/>
              <a:gd name="T12" fmla="*/ 1194 w 1194"/>
              <a:gd name="T13" fmla="*/ 988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4" h="1099">
                <a:moveTo>
                  <a:pt x="1194" y="988"/>
                </a:moveTo>
                <a:lnTo>
                  <a:pt x="1102" y="1099"/>
                </a:lnTo>
                <a:lnTo>
                  <a:pt x="731" y="760"/>
                </a:lnTo>
                <a:lnTo>
                  <a:pt x="688" y="722"/>
                </a:lnTo>
                <a:lnTo>
                  <a:pt x="0" y="96"/>
                </a:lnTo>
                <a:lnTo>
                  <a:pt x="104" y="0"/>
                </a:lnTo>
                <a:lnTo>
                  <a:pt x="1194" y="9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123"/>
          <p:cNvSpPr/>
          <p:nvPr>
            <p:custDataLst>
              <p:tags r:id="rId106"/>
            </p:custDataLst>
          </p:nvPr>
        </p:nvSpPr>
        <p:spPr bwMode="auto">
          <a:xfrm>
            <a:off x="552650" y="1760997"/>
            <a:ext cx="3629897" cy="3341087"/>
          </a:xfrm>
          <a:custGeom>
            <a:avLst/>
            <a:gdLst>
              <a:gd name="T0" fmla="*/ 1194 w 1194"/>
              <a:gd name="T1" fmla="*/ 988 h 1099"/>
              <a:gd name="T2" fmla="*/ 1102 w 1194"/>
              <a:gd name="T3" fmla="*/ 1099 h 1099"/>
              <a:gd name="T4" fmla="*/ 731 w 1194"/>
              <a:gd name="T5" fmla="*/ 760 h 1099"/>
              <a:gd name="T6" fmla="*/ 688 w 1194"/>
              <a:gd name="T7" fmla="*/ 722 h 1099"/>
              <a:gd name="T8" fmla="*/ 0 w 1194"/>
              <a:gd name="T9" fmla="*/ 96 h 1099"/>
              <a:gd name="T10" fmla="*/ 104 w 1194"/>
              <a:gd name="T11" fmla="*/ 0 h 1099"/>
              <a:gd name="T12" fmla="*/ 1194 w 1194"/>
              <a:gd name="T13" fmla="*/ 988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4" h="1099">
                <a:moveTo>
                  <a:pt x="1194" y="988"/>
                </a:moveTo>
                <a:lnTo>
                  <a:pt x="1102" y="1099"/>
                </a:lnTo>
                <a:lnTo>
                  <a:pt x="731" y="760"/>
                </a:lnTo>
                <a:lnTo>
                  <a:pt x="688" y="722"/>
                </a:lnTo>
                <a:lnTo>
                  <a:pt x="0" y="96"/>
                </a:lnTo>
                <a:lnTo>
                  <a:pt x="104" y="0"/>
                </a:lnTo>
                <a:lnTo>
                  <a:pt x="1194" y="9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124"/>
          <p:cNvSpPr/>
          <p:nvPr>
            <p:custDataLst>
              <p:tags r:id="rId107"/>
            </p:custDataLst>
          </p:nvPr>
        </p:nvSpPr>
        <p:spPr bwMode="auto">
          <a:xfrm>
            <a:off x="4291991" y="5096002"/>
            <a:ext cx="316172" cy="267530"/>
          </a:xfrm>
          <a:custGeom>
            <a:avLst/>
            <a:gdLst>
              <a:gd name="T0" fmla="*/ 104 w 104"/>
              <a:gd name="T1" fmla="*/ 67 h 88"/>
              <a:gd name="T2" fmla="*/ 79 w 104"/>
              <a:gd name="T3" fmla="*/ 88 h 88"/>
              <a:gd name="T4" fmla="*/ 0 w 104"/>
              <a:gd name="T5" fmla="*/ 54 h 88"/>
              <a:gd name="T6" fmla="*/ 52 w 104"/>
              <a:gd name="T7" fmla="*/ 0 h 88"/>
              <a:gd name="T8" fmla="*/ 104 w 104"/>
              <a:gd name="T9" fmla="*/ 6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88">
                <a:moveTo>
                  <a:pt x="104" y="67"/>
                </a:moveTo>
                <a:lnTo>
                  <a:pt x="79" y="88"/>
                </a:lnTo>
                <a:lnTo>
                  <a:pt x="0" y="54"/>
                </a:lnTo>
                <a:lnTo>
                  <a:pt x="52" y="0"/>
                </a:lnTo>
                <a:lnTo>
                  <a:pt x="104" y="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125"/>
          <p:cNvSpPr/>
          <p:nvPr>
            <p:custDataLst>
              <p:tags r:id="rId108"/>
            </p:custDataLst>
          </p:nvPr>
        </p:nvSpPr>
        <p:spPr bwMode="auto">
          <a:xfrm>
            <a:off x="1872060" y="3779633"/>
            <a:ext cx="723547" cy="790430"/>
          </a:xfrm>
          <a:custGeom>
            <a:avLst/>
            <a:gdLst>
              <a:gd name="T0" fmla="*/ 181 w 181"/>
              <a:gd name="T1" fmla="*/ 178 h 198"/>
              <a:gd name="T2" fmla="*/ 0 w 181"/>
              <a:gd name="T3" fmla="*/ 193 h 198"/>
              <a:gd name="T4" fmla="*/ 61 w 181"/>
              <a:gd name="T5" fmla="*/ 1 h 198"/>
              <a:gd name="T6" fmla="*/ 146 w 181"/>
              <a:gd name="T7" fmla="*/ 0 h 198"/>
              <a:gd name="T8" fmla="*/ 151 w 181"/>
              <a:gd name="T9" fmla="*/ 46 h 198"/>
              <a:gd name="T10" fmla="*/ 159 w 181"/>
              <a:gd name="T11" fmla="*/ 89 h 198"/>
              <a:gd name="T12" fmla="*/ 181 w 181"/>
              <a:gd name="T13" fmla="*/ 17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1" h="198">
                <a:moveTo>
                  <a:pt x="181" y="178"/>
                </a:moveTo>
                <a:cubicBezTo>
                  <a:pt x="113" y="198"/>
                  <a:pt x="46" y="197"/>
                  <a:pt x="0" y="193"/>
                </a:cubicBezTo>
                <a:cubicBezTo>
                  <a:pt x="20" y="100"/>
                  <a:pt x="61" y="1"/>
                  <a:pt x="61" y="1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12"/>
                  <a:pt x="148" y="28"/>
                  <a:pt x="151" y="46"/>
                </a:cubicBezTo>
                <a:cubicBezTo>
                  <a:pt x="153" y="59"/>
                  <a:pt x="156" y="74"/>
                  <a:pt x="159" y="89"/>
                </a:cubicBezTo>
                <a:cubicBezTo>
                  <a:pt x="166" y="119"/>
                  <a:pt x="174" y="152"/>
                  <a:pt x="181" y="178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126"/>
          <p:cNvSpPr/>
          <p:nvPr>
            <p:custDataLst>
              <p:tags r:id="rId109"/>
            </p:custDataLst>
          </p:nvPr>
        </p:nvSpPr>
        <p:spPr bwMode="auto">
          <a:xfrm>
            <a:off x="1832537" y="4494059"/>
            <a:ext cx="829952" cy="480338"/>
          </a:xfrm>
          <a:custGeom>
            <a:avLst/>
            <a:gdLst>
              <a:gd name="T0" fmla="*/ 208 w 208"/>
              <a:gd name="T1" fmla="*/ 62 h 120"/>
              <a:gd name="T2" fmla="*/ 0 w 208"/>
              <a:gd name="T3" fmla="*/ 88 h 120"/>
              <a:gd name="T4" fmla="*/ 10 w 208"/>
              <a:gd name="T5" fmla="*/ 14 h 120"/>
              <a:gd name="T6" fmla="*/ 143 w 208"/>
              <a:gd name="T7" fmla="*/ 10 h 120"/>
              <a:gd name="T8" fmla="*/ 173 w 208"/>
              <a:gd name="T9" fmla="*/ 4 h 120"/>
              <a:gd name="T10" fmla="*/ 191 w 208"/>
              <a:gd name="T11" fmla="*/ 0 h 120"/>
              <a:gd name="T12" fmla="*/ 196 w 208"/>
              <a:gd name="T13" fmla="*/ 19 h 120"/>
              <a:gd name="T14" fmla="*/ 204 w 208"/>
              <a:gd name="T15" fmla="*/ 49 h 120"/>
              <a:gd name="T16" fmla="*/ 208 w 208"/>
              <a:gd name="T17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120">
                <a:moveTo>
                  <a:pt x="208" y="62"/>
                </a:moveTo>
                <a:cubicBezTo>
                  <a:pt x="113" y="120"/>
                  <a:pt x="0" y="88"/>
                  <a:pt x="0" y="88"/>
                </a:cubicBezTo>
                <a:cubicBezTo>
                  <a:pt x="1" y="65"/>
                  <a:pt x="5" y="40"/>
                  <a:pt x="10" y="14"/>
                </a:cubicBezTo>
                <a:cubicBezTo>
                  <a:pt x="45" y="17"/>
                  <a:pt x="92" y="18"/>
                  <a:pt x="143" y="10"/>
                </a:cubicBezTo>
                <a:cubicBezTo>
                  <a:pt x="153" y="9"/>
                  <a:pt x="163" y="7"/>
                  <a:pt x="173" y="4"/>
                </a:cubicBezTo>
                <a:cubicBezTo>
                  <a:pt x="179" y="3"/>
                  <a:pt x="185" y="1"/>
                  <a:pt x="191" y="0"/>
                </a:cubicBezTo>
                <a:cubicBezTo>
                  <a:pt x="193" y="6"/>
                  <a:pt x="194" y="13"/>
                  <a:pt x="196" y="19"/>
                </a:cubicBezTo>
                <a:cubicBezTo>
                  <a:pt x="199" y="31"/>
                  <a:pt x="202" y="41"/>
                  <a:pt x="204" y="49"/>
                </a:cubicBezTo>
                <a:cubicBezTo>
                  <a:pt x="207" y="57"/>
                  <a:pt x="208" y="62"/>
                  <a:pt x="208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127"/>
          <p:cNvSpPr/>
          <p:nvPr>
            <p:custDataLst>
              <p:tags r:id="rId110"/>
            </p:custDataLst>
          </p:nvPr>
        </p:nvSpPr>
        <p:spPr bwMode="auto">
          <a:xfrm>
            <a:off x="1656211" y="2825037"/>
            <a:ext cx="1209966" cy="1073162"/>
          </a:xfrm>
          <a:custGeom>
            <a:avLst/>
            <a:gdLst>
              <a:gd name="T0" fmla="*/ 272 w 303"/>
              <a:gd name="T1" fmla="*/ 119 h 269"/>
              <a:gd name="T2" fmla="*/ 297 w 303"/>
              <a:gd name="T3" fmla="*/ 160 h 269"/>
              <a:gd name="T4" fmla="*/ 174 w 303"/>
              <a:gd name="T5" fmla="*/ 260 h 269"/>
              <a:gd name="T6" fmla="*/ 163 w 303"/>
              <a:gd name="T7" fmla="*/ 262 h 269"/>
              <a:gd name="T8" fmla="*/ 154 w 303"/>
              <a:gd name="T9" fmla="*/ 263 h 269"/>
              <a:gd name="T10" fmla="*/ 150 w 303"/>
              <a:gd name="T11" fmla="*/ 263 h 269"/>
              <a:gd name="T12" fmla="*/ 16 w 303"/>
              <a:gd name="T13" fmla="*/ 191 h 269"/>
              <a:gd name="T14" fmla="*/ 4 w 303"/>
              <a:gd name="T15" fmla="*/ 149 h 269"/>
              <a:gd name="T16" fmla="*/ 3 w 303"/>
              <a:gd name="T17" fmla="*/ 138 h 269"/>
              <a:gd name="T18" fmla="*/ 121 w 303"/>
              <a:gd name="T19" fmla="*/ 1 h 269"/>
              <a:gd name="T20" fmla="*/ 157 w 303"/>
              <a:gd name="T21" fmla="*/ 2 h 269"/>
              <a:gd name="T22" fmla="*/ 168 w 303"/>
              <a:gd name="T23" fmla="*/ 4 h 269"/>
              <a:gd name="T24" fmla="*/ 258 w 303"/>
              <a:gd name="T25" fmla="*/ 73 h 269"/>
              <a:gd name="T26" fmla="*/ 271 w 303"/>
              <a:gd name="T27" fmla="*/ 115 h 269"/>
              <a:gd name="T28" fmla="*/ 272 w 303"/>
              <a:gd name="T29" fmla="*/ 11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3" h="269">
                <a:moveTo>
                  <a:pt x="272" y="119"/>
                </a:moveTo>
                <a:cubicBezTo>
                  <a:pt x="286" y="130"/>
                  <a:pt x="295" y="144"/>
                  <a:pt x="297" y="160"/>
                </a:cubicBezTo>
                <a:cubicBezTo>
                  <a:pt x="303" y="206"/>
                  <a:pt x="248" y="251"/>
                  <a:pt x="174" y="260"/>
                </a:cubicBezTo>
                <a:cubicBezTo>
                  <a:pt x="170" y="261"/>
                  <a:pt x="166" y="261"/>
                  <a:pt x="163" y="262"/>
                </a:cubicBezTo>
                <a:cubicBezTo>
                  <a:pt x="160" y="262"/>
                  <a:pt x="157" y="263"/>
                  <a:pt x="154" y="263"/>
                </a:cubicBezTo>
                <a:cubicBezTo>
                  <a:pt x="153" y="263"/>
                  <a:pt x="151" y="263"/>
                  <a:pt x="150" y="263"/>
                </a:cubicBezTo>
                <a:cubicBezTo>
                  <a:pt x="93" y="269"/>
                  <a:pt x="40" y="239"/>
                  <a:pt x="16" y="191"/>
                </a:cubicBezTo>
                <a:cubicBezTo>
                  <a:pt x="10" y="178"/>
                  <a:pt x="6" y="164"/>
                  <a:pt x="4" y="149"/>
                </a:cubicBezTo>
                <a:cubicBezTo>
                  <a:pt x="3" y="145"/>
                  <a:pt x="3" y="142"/>
                  <a:pt x="3" y="138"/>
                </a:cubicBezTo>
                <a:cubicBezTo>
                  <a:pt x="0" y="70"/>
                  <a:pt x="51" y="10"/>
                  <a:pt x="121" y="1"/>
                </a:cubicBezTo>
                <a:cubicBezTo>
                  <a:pt x="133" y="0"/>
                  <a:pt x="146" y="0"/>
                  <a:pt x="157" y="2"/>
                </a:cubicBezTo>
                <a:cubicBezTo>
                  <a:pt x="161" y="2"/>
                  <a:pt x="165" y="3"/>
                  <a:pt x="168" y="4"/>
                </a:cubicBezTo>
                <a:cubicBezTo>
                  <a:pt x="207" y="12"/>
                  <a:pt x="241" y="38"/>
                  <a:pt x="258" y="73"/>
                </a:cubicBezTo>
                <a:cubicBezTo>
                  <a:pt x="265" y="86"/>
                  <a:pt x="270" y="100"/>
                  <a:pt x="271" y="115"/>
                </a:cubicBezTo>
                <a:cubicBezTo>
                  <a:pt x="272" y="117"/>
                  <a:pt x="272" y="118"/>
                  <a:pt x="272" y="119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128"/>
          <p:cNvSpPr/>
          <p:nvPr>
            <p:custDataLst>
              <p:tags r:id="rId111"/>
            </p:custDataLst>
          </p:nvPr>
        </p:nvSpPr>
        <p:spPr bwMode="auto">
          <a:xfrm>
            <a:off x="2267275" y="3384418"/>
            <a:ext cx="91203" cy="106405"/>
          </a:xfrm>
          <a:custGeom>
            <a:avLst/>
            <a:gdLst>
              <a:gd name="T0" fmla="*/ 21 w 23"/>
              <a:gd name="T1" fmla="*/ 11 h 27"/>
              <a:gd name="T2" fmla="*/ 15 w 23"/>
              <a:gd name="T3" fmla="*/ 25 h 27"/>
              <a:gd name="T4" fmla="*/ 2 w 23"/>
              <a:gd name="T5" fmla="*/ 16 h 27"/>
              <a:gd name="T6" fmla="*/ 8 w 23"/>
              <a:gd name="T7" fmla="*/ 1 h 27"/>
              <a:gd name="T8" fmla="*/ 21 w 23"/>
              <a:gd name="T9" fmla="*/ 1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7">
                <a:moveTo>
                  <a:pt x="21" y="11"/>
                </a:moveTo>
                <a:cubicBezTo>
                  <a:pt x="23" y="17"/>
                  <a:pt x="20" y="24"/>
                  <a:pt x="15" y="25"/>
                </a:cubicBezTo>
                <a:cubicBezTo>
                  <a:pt x="10" y="27"/>
                  <a:pt x="4" y="23"/>
                  <a:pt x="2" y="16"/>
                </a:cubicBezTo>
                <a:cubicBezTo>
                  <a:pt x="0" y="10"/>
                  <a:pt x="3" y="3"/>
                  <a:pt x="8" y="1"/>
                </a:cubicBezTo>
                <a:cubicBezTo>
                  <a:pt x="13" y="0"/>
                  <a:pt x="19" y="4"/>
                  <a:pt x="21" y="11"/>
                </a:cubicBezTo>
              </a:path>
            </a:pathLst>
          </a:custGeom>
          <a:solidFill>
            <a:srgbClr val="310E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129"/>
          <p:cNvSpPr/>
          <p:nvPr>
            <p:custDataLst>
              <p:tags r:id="rId112"/>
            </p:custDataLst>
          </p:nvPr>
        </p:nvSpPr>
        <p:spPr bwMode="auto">
          <a:xfrm>
            <a:off x="2546965" y="3259773"/>
            <a:ext cx="91203" cy="106405"/>
          </a:xfrm>
          <a:custGeom>
            <a:avLst/>
            <a:gdLst>
              <a:gd name="T0" fmla="*/ 21 w 23"/>
              <a:gd name="T1" fmla="*/ 10 h 27"/>
              <a:gd name="T2" fmla="*/ 16 w 23"/>
              <a:gd name="T3" fmla="*/ 25 h 27"/>
              <a:gd name="T4" fmla="*/ 3 w 23"/>
              <a:gd name="T5" fmla="*/ 17 h 27"/>
              <a:gd name="T6" fmla="*/ 8 w 23"/>
              <a:gd name="T7" fmla="*/ 2 h 27"/>
              <a:gd name="T8" fmla="*/ 21 w 23"/>
              <a:gd name="T9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7">
                <a:moveTo>
                  <a:pt x="21" y="10"/>
                </a:moveTo>
                <a:cubicBezTo>
                  <a:pt x="23" y="17"/>
                  <a:pt x="21" y="23"/>
                  <a:pt x="16" y="25"/>
                </a:cubicBezTo>
                <a:cubicBezTo>
                  <a:pt x="11" y="27"/>
                  <a:pt x="5" y="23"/>
                  <a:pt x="3" y="17"/>
                </a:cubicBezTo>
                <a:cubicBezTo>
                  <a:pt x="0" y="10"/>
                  <a:pt x="3" y="3"/>
                  <a:pt x="8" y="2"/>
                </a:cubicBezTo>
                <a:cubicBezTo>
                  <a:pt x="13" y="0"/>
                  <a:pt x="19" y="4"/>
                  <a:pt x="21" y="10"/>
                </a:cubicBezTo>
              </a:path>
            </a:pathLst>
          </a:custGeom>
          <a:solidFill>
            <a:srgbClr val="310E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130"/>
          <p:cNvSpPr/>
          <p:nvPr>
            <p:custDataLst>
              <p:tags r:id="rId113"/>
            </p:custDataLst>
          </p:nvPr>
        </p:nvSpPr>
        <p:spPr bwMode="auto">
          <a:xfrm>
            <a:off x="2416239" y="3478661"/>
            <a:ext cx="221929" cy="148967"/>
          </a:xfrm>
          <a:custGeom>
            <a:avLst/>
            <a:gdLst>
              <a:gd name="T0" fmla="*/ 0 w 56"/>
              <a:gd name="T1" fmla="*/ 30 h 37"/>
              <a:gd name="T2" fmla="*/ 53 w 56"/>
              <a:gd name="T3" fmla="*/ 0 h 37"/>
              <a:gd name="T4" fmla="*/ 38 w 56"/>
              <a:gd name="T5" fmla="*/ 28 h 37"/>
              <a:gd name="T6" fmla="*/ 0 w 56"/>
              <a:gd name="T7" fmla="*/ 3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37">
                <a:moveTo>
                  <a:pt x="0" y="30"/>
                </a:move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6" y="20"/>
                  <a:pt x="38" y="28"/>
                </a:cubicBezTo>
                <a:cubicBezTo>
                  <a:pt x="21" y="37"/>
                  <a:pt x="0" y="30"/>
                  <a:pt x="0" y="3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138"/>
          <p:cNvSpPr/>
          <p:nvPr>
            <p:custDataLst>
              <p:tags r:id="rId114"/>
            </p:custDataLst>
          </p:nvPr>
        </p:nvSpPr>
        <p:spPr bwMode="auto">
          <a:xfrm>
            <a:off x="2483122" y="3399618"/>
            <a:ext cx="85123" cy="82084"/>
          </a:xfrm>
          <a:custGeom>
            <a:avLst/>
            <a:gdLst>
              <a:gd name="T0" fmla="*/ 19 w 21"/>
              <a:gd name="T1" fmla="*/ 6 h 21"/>
              <a:gd name="T2" fmla="*/ 15 w 21"/>
              <a:gd name="T3" fmla="*/ 19 h 21"/>
              <a:gd name="T4" fmla="*/ 3 w 21"/>
              <a:gd name="T5" fmla="*/ 15 h 21"/>
              <a:gd name="T6" fmla="*/ 6 w 21"/>
              <a:gd name="T7" fmla="*/ 3 h 21"/>
              <a:gd name="T8" fmla="*/ 19 w 21"/>
              <a:gd name="T9" fmla="*/ 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19" y="6"/>
                </a:moveTo>
                <a:cubicBezTo>
                  <a:pt x="21" y="11"/>
                  <a:pt x="19" y="16"/>
                  <a:pt x="15" y="19"/>
                </a:cubicBezTo>
                <a:cubicBezTo>
                  <a:pt x="10" y="21"/>
                  <a:pt x="5" y="19"/>
                  <a:pt x="3" y="15"/>
                </a:cubicBezTo>
                <a:cubicBezTo>
                  <a:pt x="0" y="10"/>
                  <a:pt x="2" y="5"/>
                  <a:pt x="6" y="3"/>
                </a:cubicBezTo>
                <a:cubicBezTo>
                  <a:pt x="11" y="0"/>
                  <a:pt x="16" y="2"/>
                  <a:pt x="19" y="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139"/>
          <p:cNvSpPr/>
          <p:nvPr>
            <p:custDataLst>
              <p:tags r:id="rId115"/>
            </p:custDataLst>
          </p:nvPr>
        </p:nvSpPr>
        <p:spPr bwMode="auto">
          <a:xfrm>
            <a:off x="1604530" y="2776395"/>
            <a:ext cx="1130923" cy="1054921"/>
          </a:xfrm>
          <a:custGeom>
            <a:avLst/>
            <a:gdLst>
              <a:gd name="T0" fmla="*/ 88 w 283"/>
              <a:gd name="T1" fmla="*/ 202 h 264"/>
              <a:gd name="T2" fmla="*/ 98 w 283"/>
              <a:gd name="T3" fmla="*/ 118 h 264"/>
              <a:gd name="T4" fmla="*/ 188 w 283"/>
              <a:gd name="T5" fmla="*/ 114 h 264"/>
              <a:gd name="T6" fmla="*/ 173 w 283"/>
              <a:gd name="T7" fmla="*/ 100 h 264"/>
              <a:gd name="T8" fmla="*/ 226 w 283"/>
              <a:gd name="T9" fmla="*/ 99 h 264"/>
              <a:gd name="T10" fmla="*/ 215 w 283"/>
              <a:gd name="T11" fmla="*/ 87 h 264"/>
              <a:gd name="T12" fmla="*/ 283 w 283"/>
              <a:gd name="T13" fmla="*/ 79 h 264"/>
              <a:gd name="T14" fmla="*/ 184 w 283"/>
              <a:gd name="T15" fmla="*/ 3 h 264"/>
              <a:gd name="T16" fmla="*/ 172 w 283"/>
              <a:gd name="T17" fmla="*/ 1 h 264"/>
              <a:gd name="T18" fmla="*/ 151 w 283"/>
              <a:gd name="T19" fmla="*/ 0 h 264"/>
              <a:gd name="T20" fmla="*/ 132 w 283"/>
              <a:gd name="T21" fmla="*/ 1 h 264"/>
              <a:gd name="T22" fmla="*/ 3 w 283"/>
              <a:gd name="T23" fmla="*/ 150 h 264"/>
              <a:gd name="T24" fmla="*/ 4 w 283"/>
              <a:gd name="T25" fmla="*/ 163 h 264"/>
              <a:gd name="T26" fmla="*/ 18 w 283"/>
              <a:gd name="T27" fmla="*/ 208 h 264"/>
              <a:gd name="T28" fmla="*/ 72 w 283"/>
              <a:gd name="T29" fmla="*/ 264 h 264"/>
              <a:gd name="T30" fmla="*/ 88 w 283"/>
              <a:gd name="T31" fmla="*/ 202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3" h="264">
                <a:moveTo>
                  <a:pt x="88" y="202"/>
                </a:moveTo>
                <a:cubicBezTo>
                  <a:pt x="88" y="202"/>
                  <a:pt x="70" y="180"/>
                  <a:pt x="98" y="118"/>
                </a:cubicBezTo>
                <a:cubicBezTo>
                  <a:pt x="98" y="118"/>
                  <a:pt x="141" y="133"/>
                  <a:pt x="188" y="114"/>
                </a:cubicBezTo>
                <a:cubicBezTo>
                  <a:pt x="173" y="100"/>
                  <a:pt x="173" y="100"/>
                  <a:pt x="173" y="100"/>
                </a:cubicBezTo>
                <a:cubicBezTo>
                  <a:pt x="173" y="100"/>
                  <a:pt x="205" y="106"/>
                  <a:pt x="226" y="99"/>
                </a:cubicBezTo>
                <a:cubicBezTo>
                  <a:pt x="215" y="87"/>
                  <a:pt x="215" y="87"/>
                  <a:pt x="215" y="87"/>
                </a:cubicBezTo>
                <a:cubicBezTo>
                  <a:pt x="215" y="87"/>
                  <a:pt x="258" y="89"/>
                  <a:pt x="283" y="79"/>
                </a:cubicBezTo>
                <a:cubicBezTo>
                  <a:pt x="263" y="40"/>
                  <a:pt x="227" y="13"/>
                  <a:pt x="184" y="3"/>
                </a:cubicBezTo>
                <a:cubicBezTo>
                  <a:pt x="180" y="2"/>
                  <a:pt x="176" y="2"/>
                  <a:pt x="172" y="1"/>
                </a:cubicBezTo>
                <a:cubicBezTo>
                  <a:pt x="165" y="0"/>
                  <a:pt x="158" y="0"/>
                  <a:pt x="151" y="0"/>
                </a:cubicBezTo>
                <a:cubicBezTo>
                  <a:pt x="145" y="0"/>
                  <a:pt x="139" y="0"/>
                  <a:pt x="132" y="1"/>
                </a:cubicBezTo>
                <a:cubicBezTo>
                  <a:pt x="57" y="11"/>
                  <a:pt x="0" y="76"/>
                  <a:pt x="3" y="150"/>
                </a:cubicBezTo>
                <a:cubicBezTo>
                  <a:pt x="3" y="154"/>
                  <a:pt x="4" y="158"/>
                  <a:pt x="4" y="163"/>
                </a:cubicBezTo>
                <a:cubicBezTo>
                  <a:pt x="6" y="179"/>
                  <a:pt x="11" y="194"/>
                  <a:pt x="18" y="208"/>
                </a:cubicBezTo>
                <a:cubicBezTo>
                  <a:pt x="34" y="240"/>
                  <a:pt x="72" y="264"/>
                  <a:pt x="72" y="264"/>
                </a:cubicBezTo>
                <a:lnTo>
                  <a:pt x="88" y="20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40"/>
          <p:cNvSpPr/>
          <p:nvPr>
            <p:custDataLst>
              <p:tags r:id="rId116"/>
            </p:custDataLst>
          </p:nvPr>
        </p:nvSpPr>
        <p:spPr bwMode="auto">
          <a:xfrm>
            <a:off x="2644251" y="3879956"/>
            <a:ext cx="440818" cy="191528"/>
          </a:xfrm>
          <a:custGeom>
            <a:avLst/>
            <a:gdLst>
              <a:gd name="T0" fmla="*/ 80 w 111"/>
              <a:gd name="T1" fmla="*/ 0 h 48"/>
              <a:gd name="T2" fmla="*/ 57 w 111"/>
              <a:gd name="T3" fmla="*/ 14 h 48"/>
              <a:gd name="T4" fmla="*/ 53 w 111"/>
              <a:gd name="T5" fmla="*/ 16 h 48"/>
              <a:gd name="T6" fmla="*/ 0 w 111"/>
              <a:gd name="T7" fmla="*/ 19 h 48"/>
              <a:gd name="T8" fmla="*/ 33 w 111"/>
              <a:gd name="T9" fmla="*/ 48 h 48"/>
              <a:gd name="T10" fmla="*/ 48 w 111"/>
              <a:gd name="T11" fmla="*/ 44 h 48"/>
              <a:gd name="T12" fmla="*/ 60 w 111"/>
              <a:gd name="T13" fmla="*/ 40 h 48"/>
              <a:gd name="T14" fmla="*/ 61 w 111"/>
              <a:gd name="T15" fmla="*/ 40 h 48"/>
              <a:gd name="T16" fmla="*/ 108 w 111"/>
              <a:gd name="T17" fmla="*/ 21 h 48"/>
              <a:gd name="T18" fmla="*/ 111 w 111"/>
              <a:gd name="T19" fmla="*/ 6 h 48"/>
              <a:gd name="T20" fmla="*/ 80 w 111"/>
              <a:gd name="T2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1" h="48">
                <a:moveTo>
                  <a:pt x="80" y="0"/>
                </a:moveTo>
                <a:cubicBezTo>
                  <a:pt x="57" y="14"/>
                  <a:pt x="57" y="14"/>
                  <a:pt x="57" y="14"/>
                </a:cubicBezTo>
                <a:cubicBezTo>
                  <a:pt x="53" y="16"/>
                  <a:pt x="53" y="16"/>
                  <a:pt x="53" y="16"/>
                </a:cubicBezTo>
                <a:cubicBezTo>
                  <a:pt x="0" y="19"/>
                  <a:pt x="0" y="19"/>
                  <a:pt x="0" y="19"/>
                </a:cubicBezTo>
                <a:cubicBezTo>
                  <a:pt x="33" y="48"/>
                  <a:pt x="33" y="48"/>
                  <a:pt x="33" y="48"/>
                </a:cubicBezTo>
                <a:cubicBezTo>
                  <a:pt x="39" y="47"/>
                  <a:pt x="44" y="45"/>
                  <a:pt x="48" y="44"/>
                </a:cubicBezTo>
                <a:cubicBezTo>
                  <a:pt x="56" y="41"/>
                  <a:pt x="60" y="40"/>
                  <a:pt x="60" y="40"/>
                </a:cubicBezTo>
                <a:cubicBezTo>
                  <a:pt x="60" y="40"/>
                  <a:pt x="60" y="40"/>
                  <a:pt x="61" y="40"/>
                </a:cubicBezTo>
                <a:cubicBezTo>
                  <a:pt x="67" y="40"/>
                  <a:pt x="100" y="39"/>
                  <a:pt x="108" y="21"/>
                </a:cubicBezTo>
                <a:cubicBezTo>
                  <a:pt x="111" y="16"/>
                  <a:pt x="111" y="11"/>
                  <a:pt x="111" y="6"/>
                </a:cubicBezTo>
                <a:cubicBezTo>
                  <a:pt x="103" y="5"/>
                  <a:pt x="92" y="3"/>
                  <a:pt x="8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41"/>
          <p:cNvSpPr/>
          <p:nvPr>
            <p:custDataLst>
              <p:tags r:id="rId117"/>
            </p:custDataLst>
          </p:nvPr>
        </p:nvSpPr>
        <p:spPr bwMode="auto">
          <a:xfrm>
            <a:off x="2127429" y="3962040"/>
            <a:ext cx="380015" cy="188487"/>
          </a:xfrm>
          <a:custGeom>
            <a:avLst/>
            <a:gdLst>
              <a:gd name="T0" fmla="*/ 87 w 95"/>
              <a:gd name="T1" fmla="*/ 0 h 47"/>
              <a:gd name="T2" fmla="*/ 30 w 95"/>
              <a:gd name="T3" fmla="*/ 3 h 47"/>
              <a:gd name="T4" fmla="*/ 20 w 95"/>
              <a:gd name="T5" fmla="*/ 36 h 47"/>
              <a:gd name="T6" fmla="*/ 54 w 95"/>
              <a:gd name="T7" fmla="*/ 47 h 47"/>
              <a:gd name="T8" fmla="*/ 95 w 95"/>
              <a:gd name="T9" fmla="*/ 43 h 47"/>
              <a:gd name="T10" fmla="*/ 87 w 95"/>
              <a:gd name="T11" fmla="*/ 0 h 47"/>
              <a:gd name="T12" fmla="*/ 87 w 95"/>
              <a:gd name="T1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47">
                <a:moveTo>
                  <a:pt x="87" y="0"/>
                </a:move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0" y="4"/>
                  <a:pt x="20" y="36"/>
                </a:cubicBezTo>
                <a:cubicBezTo>
                  <a:pt x="25" y="44"/>
                  <a:pt x="37" y="47"/>
                  <a:pt x="54" y="47"/>
                </a:cubicBezTo>
                <a:cubicBezTo>
                  <a:pt x="66" y="47"/>
                  <a:pt x="80" y="45"/>
                  <a:pt x="95" y="43"/>
                </a:cubicBezTo>
                <a:cubicBezTo>
                  <a:pt x="92" y="28"/>
                  <a:pt x="89" y="13"/>
                  <a:pt x="87" y="0"/>
                </a:cubicBezTo>
                <a:cubicBezTo>
                  <a:pt x="87" y="0"/>
                  <a:pt x="87" y="0"/>
                  <a:pt x="87" y="0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142"/>
          <p:cNvSpPr/>
          <p:nvPr>
            <p:custDataLst>
              <p:tags r:id="rId118"/>
            </p:custDataLst>
          </p:nvPr>
        </p:nvSpPr>
        <p:spPr bwMode="auto">
          <a:xfrm>
            <a:off x="2154789" y="3855635"/>
            <a:ext cx="756990" cy="325293"/>
          </a:xfrm>
          <a:custGeom>
            <a:avLst/>
            <a:gdLst>
              <a:gd name="T0" fmla="*/ 29 w 189"/>
              <a:gd name="T1" fmla="*/ 17 h 82"/>
              <a:gd name="T2" fmla="*/ 21 w 189"/>
              <a:gd name="T3" fmla="*/ 51 h 82"/>
              <a:gd name="T4" fmla="*/ 189 w 189"/>
              <a:gd name="T5" fmla="*/ 23 h 82"/>
              <a:gd name="T6" fmla="*/ 181 w 189"/>
              <a:gd name="T7" fmla="*/ 0 h 82"/>
              <a:gd name="T8" fmla="*/ 29 w 189"/>
              <a:gd name="T9" fmla="*/ 1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82">
                <a:moveTo>
                  <a:pt x="29" y="17"/>
                </a:moveTo>
                <a:cubicBezTo>
                  <a:pt x="29" y="17"/>
                  <a:pt x="0" y="20"/>
                  <a:pt x="21" y="51"/>
                </a:cubicBezTo>
                <a:cubicBezTo>
                  <a:pt x="43" y="82"/>
                  <a:pt x="189" y="23"/>
                  <a:pt x="189" y="23"/>
                </a:cubicBezTo>
                <a:cubicBezTo>
                  <a:pt x="181" y="0"/>
                  <a:pt x="181" y="0"/>
                  <a:pt x="181" y="0"/>
                </a:cubicBezTo>
                <a:lnTo>
                  <a:pt x="29" y="1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43"/>
          <p:cNvSpPr/>
          <p:nvPr>
            <p:custDataLst>
              <p:tags r:id="rId119"/>
            </p:custDataLst>
          </p:nvPr>
        </p:nvSpPr>
        <p:spPr bwMode="auto">
          <a:xfrm>
            <a:off x="2841855" y="3727950"/>
            <a:ext cx="288812" cy="218888"/>
          </a:xfrm>
          <a:custGeom>
            <a:avLst/>
            <a:gdLst>
              <a:gd name="T0" fmla="*/ 17 w 72"/>
              <a:gd name="T1" fmla="*/ 55 h 55"/>
              <a:gd name="T2" fmla="*/ 64 w 72"/>
              <a:gd name="T3" fmla="*/ 33 h 55"/>
              <a:gd name="T4" fmla="*/ 54 w 72"/>
              <a:gd name="T5" fmla="*/ 0 h 55"/>
              <a:gd name="T6" fmla="*/ 9 w 72"/>
              <a:gd name="T7" fmla="*/ 32 h 55"/>
              <a:gd name="T8" fmla="*/ 0 w 72"/>
              <a:gd name="T9" fmla="*/ 50 h 55"/>
              <a:gd name="T10" fmla="*/ 17 w 72"/>
              <a:gd name="T11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55">
                <a:moveTo>
                  <a:pt x="17" y="55"/>
                </a:moveTo>
                <a:cubicBezTo>
                  <a:pt x="17" y="55"/>
                  <a:pt x="56" y="54"/>
                  <a:pt x="64" y="33"/>
                </a:cubicBezTo>
                <a:cubicBezTo>
                  <a:pt x="72" y="13"/>
                  <a:pt x="54" y="0"/>
                  <a:pt x="54" y="0"/>
                </a:cubicBezTo>
                <a:cubicBezTo>
                  <a:pt x="9" y="32"/>
                  <a:pt x="9" y="32"/>
                  <a:pt x="9" y="32"/>
                </a:cubicBezTo>
                <a:cubicBezTo>
                  <a:pt x="0" y="50"/>
                  <a:pt x="0" y="50"/>
                  <a:pt x="0" y="50"/>
                </a:cubicBezTo>
                <a:lnTo>
                  <a:pt x="17" y="5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14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1808216" y="3460420"/>
            <a:ext cx="224968" cy="2219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145"/>
          <p:cNvSpPr/>
          <p:nvPr>
            <p:custDataLst>
              <p:tags r:id="rId121"/>
            </p:custDataLst>
          </p:nvPr>
        </p:nvSpPr>
        <p:spPr bwMode="auto">
          <a:xfrm>
            <a:off x="1169792" y="2922321"/>
            <a:ext cx="586743" cy="656665"/>
          </a:xfrm>
          <a:custGeom>
            <a:avLst/>
            <a:gdLst>
              <a:gd name="T0" fmla="*/ 133 w 147"/>
              <a:gd name="T1" fmla="*/ 58 h 164"/>
              <a:gd name="T2" fmla="*/ 52 w 147"/>
              <a:gd name="T3" fmla="*/ 30 h 164"/>
              <a:gd name="T4" fmla="*/ 48 w 147"/>
              <a:gd name="T5" fmla="*/ 164 h 164"/>
              <a:gd name="T6" fmla="*/ 95 w 147"/>
              <a:gd name="T7" fmla="*/ 108 h 164"/>
              <a:gd name="T8" fmla="*/ 147 w 147"/>
              <a:gd name="T9" fmla="*/ 12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64">
                <a:moveTo>
                  <a:pt x="133" y="58"/>
                </a:moveTo>
                <a:cubicBezTo>
                  <a:pt x="133" y="58"/>
                  <a:pt x="104" y="0"/>
                  <a:pt x="52" y="30"/>
                </a:cubicBezTo>
                <a:cubicBezTo>
                  <a:pt x="0" y="59"/>
                  <a:pt x="95" y="108"/>
                  <a:pt x="48" y="164"/>
                </a:cubicBezTo>
                <a:cubicBezTo>
                  <a:pt x="48" y="164"/>
                  <a:pt x="87" y="152"/>
                  <a:pt x="95" y="108"/>
                </a:cubicBezTo>
                <a:cubicBezTo>
                  <a:pt x="103" y="64"/>
                  <a:pt x="147" y="120"/>
                  <a:pt x="147" y="120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2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2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5"/>
            </p:custDataLst>
          </p:nvPr>
        </p:nvSpPr>
        <p:spPr>
          <a:xfrm>
            <a:off x="4226806" y="2490503"/>
            <a:ext cx="7376310" cy="1063407"/>
          </a:xfrm>
        </p:spPr>
        <p:txBody>
          <a:bodyPr lIns="90000" tIns="46800" rIns="90000" bIns="0" anchor="b" anchorCtr="0">
            <a:noAutofit/>
          </a:bodyPr>
          <a:lstStyle>
            <a:lvl1pPr algn="r">
              <a:defRPr sz="4800" b="0" i="0" spc="6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6"/>
            </p:custDataLst>
          </p:nvPr>
        </p:nvSpPr>
        <p:spPr>
          <a:xfrm>
            <a:off x="4682777" y="3687343"/>
            <a:ext cx="6889857" cy="1158860"/>
          </a:xfrm>
        </p:spPr>
        <p:txBody>
          <a:bodyPr lIns="90000" tIns="0" rIns="90000" bIns="46800">
            <a:normAutofit/>
          </a:bodyPr>
          <a:lstStyle>
            <a:lvl1pPr marL="0" indent="0" algn="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9845040" y="4752090"/>
            <a:ext cx="1876602" cy="1713419"/>
            <a:chOff x="9845040" y="4752090"/>
            <a:chExt cx="1876602" cy="1713419"/>
          </a:xfrm>
        </p:grpSpPr>
        <p:sp>
          <p:nvSpPr>
            <p:cNvPr id="40" name="Freeform 108"/>
            <p:cNvSpPr/>
            <p:nvPr>
              <p:custDataLst>
                <p:tags r:id="rId2"/>
              </p:custDataLst>
            </p:nvPr>
          </p:nvSpPr>
          <p:spPr bwMode="auto">
            <a:xfrm flipH="1">
              <a:off x="10912761" y="6369849"/>
              <a:ext cx="143488" cy="95660"/>
            </a:xfrm>
            <a:custGeom>
              <a:avLst/>
              <a:gdLst>
                <a:gd name="T0" fmla="*/ 70 w 77"/>
                <a:gd name="T1" fmla="*/ 52 h 52"/>
                <a:gd name="T2" fmla="*/ 0 w 77"/>
                <a:gd name="T3" fmla="*/ 41 h 52"/>
                <a:gd name="T4" fmla="*/ 4 w 77"/>
                <a:gd name="T5" fmla="*/ 26 h 52"/>
                <a:gd name="T6" fmla="*/ 7 w 77"/>
                <a:gd name="T7" fmla="*/ 11 h 52"/>
                <a:gd name="T8" fmla="*/ 16 w 77"/>
                <a:gd name="T9" fmla="*/ 0 h 52"/>
                <a:gd name="T10" fmla="*/ 30 w 77"/>
                <a:gd name="T11" fmla="*/ 11 h 52"/>
                <a:gd name="T12" fmla="*/ 57 w 77"/>
                <a:gd name="T13" fmla="*/ 27 h 52"/>
                <a:gd name="T14" fmla="*/ 59 w 77"/>
                <a:gd name="T15" fmla="*/ 28 h 52"/>
                <a:gd name="T16" fmla="*/ 70 w 77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52">
                  <a:moveTo>
                    <a:pt x="7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40" y="17"/>
                    <a:pt x="57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77" y="39"/>
                    <a:pt x="70" y="52"/>
                    <a:pt x="70" y="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09"/>
            <p:cNvSpPr/>
            <p:nvPr>
              <p:custDataLst>
                <p:tags r:id="rId3"/>
              </p:custDataLst>
            </p:nvPr>
          </p:nvSpPr>
          <p:spPr bwMode="auto">
            <a:xfrm flipH="1">
              <a:off x="10683462" y="6350156"/>
              <a:ext cx="137861" cy="82999"/>
            </a:xfrm>
            <a:custGeom>
              <a:avLst/>
              <a:gdLst>
                <a:gd name="T0" fmla="*/ 70 w 74"/>
                <a:gd name="T1" fmla="*/ 40 h 45"/>
                <a:gd name="T2" fmla="*/ 0 w 74"/>
                <a:gd name="T3" fmla="*/ 45 h 45"/>
                <a:gd name="T4" fmla="*/ 0 w 74"/>
                <a:gd name="T5" fmla="*/ 26 h 45"/>
                <a:gd name="T6" fmla="*/ 0 w 74"/>
                <a:gd name="T7" fmla="*/ 14 h 45"/>
                <a:gd name="T8" fmla="*/ 6 w 74"/>
                <a:gd name="T9" fmla="*/ 0 h 45"/>
                <a:gd name="T10" fmla="*/ 22 w 74"/>
                <a:gd name="T11" fmla="*/ 9 h 45"/>
                <a:gd name="T12" fmla="*/ 51 w 74"/>
                <a:gd name="T13" fmla="*/ 18 h 45"/>
                <a:gd name="T14" fmla="*/ 54 w 74"/>
                <a:gd name="T15" fmla="*/ 19 h 45"/>
                <a:gd name="T16" fmla="*/ 70 w 74"/>
                <a:gd name="T1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5">
                  <a:moveTo>
                    <a:pt x="70" y="4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33" y="12"/>
                    <a:pt x="51" y="18"/>
                  </a:cubicBezTo>
                  <a:cubicBezTo>
                    <a:pt x="52" y="18"/>
                    <a:pt x="53" y="19"/>
                    <a:pt x="54" y="19"/>
                  </a:cubicBezTo>
                  <a:cubicBezTo>
                    <a:pt x="74" y="25"/>
                    <a:pt x="70" y="40"/>
                    <a:pt x="70" y="4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0"/>
            <p:cNvSpPr/>
            <p:nvPr>
              <p:custDataLst>
                <p:tags r:id="rId4"/>
              </p:custDataLst>
            </p:nvPr>
          </p:nvSpPr>
          <p:spPr bwMode="auto">
            <a:xfrm flipH="1">
              <a:off x="10980286" y="6109601"/>
              <a:ext cx="90032" cy="27994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1"/>
            <p:cNvSpPr/>
            <p:nvPr>
              <p:custDataLst>
                <p:tags r:id="rId5"/>
              </p:custDataLst>
            </p:nvPr>
          </p:nvSpPr>
          <p:spPr bwMode="auto">
            <a:xfrm flipH="1">
              <a:off x="10980286" y="6109601"/>
              <a:ext cx="90032" cy="27994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12"/>
            <p:cNvSpPr/>
            <p:nvPr>
              <p:custDataLst>
                <p:tags r:id="rId6"/>
              </p:custDataLst>
            </p:nvPr>
          </p:nvSpPr>
          <p:spPr bwMode="auto">
            <a:xfrm flipH="1">
              <a:off x="10780527" y="6106788"/>
              <a:ext cx="130828" cy="268689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3"/>
            <p:cNvSpPr/>
            <p:nvPr>
              <p:custDataLst>
                <p:tags r:id="rId7"/>
              </p:custDataLst>
            </p:nvPr>
          </p:nvSpPr>
          <p:spPr bwMode="auto">
            <a:xfrm flipH="1">
              <a:off x="10780527" y="6106788"/>
              <a:ext cx="130828" cy="268689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4"/>
            <p:cNvSpPr/>
            <p:nvPr>
              <p:custDataLst>
                <p:tags r:id="rId8"/>
              </p:custDataLst>
            </p:nvPr>
          </p:nvSpPr>
          <p:spPr bwMode="auto">
            <a:xfrm flipH="1">
              <a:off x="10912762" y="6417680"/>
              <a:ext cx="143488" cy="47829"/>
            </a:xfrm>
            <a:custGeom>
              <a:avLst/>
              <a:gdLst>
                <a:gd name="T0" fmla="*/ 70 w 77"/>
                <a:gd name="T1" fmla="*/ 26 h 26"/>
                <a:gd name="T2" fmla="*/ 0 w 77"/>
                <a:gd name="T3" fmla="*/ 15 h 26"/>
                <a:gd name="T4" fmla="*/ 4 w 77"/>
                <a:gd name="T5" fmla="*/ 0 h 26"/>
                <a:gd name="T6" fmla="*/ 57 w 77"/>
                <a:gd name="T7" fmla="*/ 1 h 26"/>
                <a:gd name="T8" fmla="*/ 59 w 77"/>
                <a:gd name="T9" fmla="*/ 2 h 26"/>
                <a:gd name="T10" fmla="*/ 70 w 7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6">
                  <a:moveTo>
                    <a:pt x="70" y="2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4"/>
                    <a:pt x="48" y="8"/>
                    <a:pt x="57" y="1"/>
                  </a:cubicBezTo>
                  <a:cubicBezTo>
                    <a:pt x="57" y="2"/>
                    <a:pt x="58" y="2"/>
                    <a:pt x="59" y="2"/>
                  </a:cubicBezTo>
                  <a:cubicBezTo>
                    <a:pt x="77" y="13"/>
                    <a:pt x="70" y="26"/>
                    <a:pt x="7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5"/>
            <p:cNvSpPr/>
            <p:nvPr>
              <p:custDataLst>
                <p:tags r:id="rId9"/>
              </p:custDataLst>
            </p:nvPr>
          </p:nvSpPr>
          <p:spPr bwMode="auto">
            <a:xfrm flipH="1">
              <a:off x="10683462" y="6382510"/>
              <a:ext cx="137861" cy="50643"/>
            </a:xfrm>
            <a:custGeom>
              <a:avLst/>
              <a:gdLst>
                <a:gd name="T0" fmla="*/ 70 w 74"/>
                <a:gd name="T1" fmla="*/ 22 h 27"/>
                <a:gd name="T2" fmla="*/ 0 w 74"/>
                <a:gd name="T3" fmla="*/ 27 h 27"/>
                <a:gd name="T4" fmla="*/ 0 w 74"/>
                <a:gd name="T5" fmla="*/ 8 h 27"/>
                <a:gd name="T6" fmla="*/ 45 w 74"/>
                <a:gd name="T7" fmla="*/ 9 h 27"/>
                <a:gd name="T8" fmla="*/ 51 w 74"/>
                <a:gd name="T9" fmla="*/ 0 h 27"/>
                <a:gd name="T10" fmla="*/ 54 w 74"/>
                <a:gd name="T11" fmla="*/ 1 h 27"/>
                <a:gd name="T12" fmla="*/ 70 w 74"/>
                <a:gd name="T13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7">
                  <a:moveTo>
                    <a:pt x="70" y="22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9"/>
                    <a:pt x="38" y="12"/>
                    <a:pt x="45" y="9"/>
                  </a:cubicBezTo>
                  <a:cubicBezTo>
                    <a:pt x="49" y="7"/>
                    <a:pt x="50" y="3"/>
                    <a:pt x="51" y="0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74" y="7"/>
                    <a:pt x="70" y="22"/>
                    <a:pt x="70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6"/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10980286" y="6109601"/>
              <a:ext cx="90032" cy="130828"/>
            </a:xfrm>
            <a:custGeom>
              <a:avLst/>
              <a:gdLst>
                <a:gd name="T0" fmla="*/ 0 w 49"/>
                <a:gd name="T1" fmla="*/ 0 h 71"/>
                <a:gd name="T2" fmla="*/ 4 w 49"/>
                <a:gd name="T3" fmla="*/ 43 h 71"/>
                <a:gd name="T4" fmla="*/ 7 w 49"/>
                <a:gd name="T5" fmla="*/ 70 h 71"/>
                <a:gd name="T6" fmla="*/ 45 w 49"/>
                <a:gd name="T7" fmla="*/ 71 h 71"/>
                <a:gd name="T8" fmla="*/ 46 w 49"/>
                <a:gd name="T9" fmla="*/ 54 h 71"/>
                <a:gd name="T10" fmla="*/ 49 w 49"/>
                <a:gd name="T11" fmla="*/ 24 h 71"/>
                <a:gd name="T12" fmla="*/ 0 w 49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1">
                  <a:moveTo>
                    <a:pt x="0" y="0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8" y="71"/>
                    <a:pt x="31" y="71"/>
                    <a:pt x="45" y="7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17"/>
            <p:cNvSpPr/>
            <p:nvPr>
              <p:custDataLst>
                <p:tags r:id="rId11"/>
              </p:custDataLst>
            </p:nvPr>
          </p:nvSpPr>
          <p:spPr bwMode="auto">
            <a:xfrm flipH="1">
              <a:off x="10800222" y="6106788"/>
              <a:ext cx="111134" cy="126607"/>
            </a:xfrm>
            <a:custGeom>
              <a:avLst/>
              <a:gdLst>
                <a:gd name="T0" fmla="*/ 0 w 60"/>
                <a:gd name="T1" fmla="*/ 0 h 68"/>
                <a:gd name="T2" fmla="*/ 20 w 60"/>
                <a:gd name="T3" fmla="*/ 59 h 68"/>
                <a:gd name="T4" fmla="*/ 23 w 60"/>
                <a:gd name="T5" fmla="*/ 68 h 68"/>
                <a:gd name="T6" fmla="*/ 60 w 60"/>
                <a:gd name="T7" fmla="*/ 60 h 68"/>
                <a:gd name="T8" fmla="*/ 58 w 60"/>
                <a:gd name="T9" fmla="*/ 50 h 68"/>
                <a:gd name="T10" fmla="*/ 53 w 60"/>
                <a:gd name="T11" fmla="*/ 12 h 68"/>
                <a:gd name="T12" fmla="*/ 0 w 6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8">
                  <a:moveTo>
                    <a:pt x="0" y="0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5" y="66"/>
                    <a:pt x="48" y="63"/>
                    <a:pt x="60" y="6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18"/>
            <p:cNvSpPr/>
            <p:nvPr>
              <p:custDataLst>
                <p:tags r:id="rId12"/>
              </p:custDataLst>
            </p:nvPr>
          </p:nvSpPr>
          <p:spPr bwMode="auto">
            <a:xfrm flipH="1">
              <a:off x="10653921" y="5605986"/>
              <a:ext cx="343247" cy="185691"/>
            </a:xfrm>
            <a:custGeom>
              <a:avLst/>
              <a:gdLst>
                <a:gd name="T0" fmla="*/ 173 w 185"/>
                <a:gd name="T1" fmla="*/ 0 h 100"/>
                <a:gd name="T2" fmla="*/ 185 w 185"/>
                <a:gd name="T3" fmla="*/ 21 h 100"/>
                <a:gd name="T4" fmla="*/ 146 w 185"/>
                <a:gd name="T5" fmla="*/ 46 h 100"/>
                <a:gd name="T6" fmla="*/ 27 w 185"/>
                <a:gd name="T7" fmla="*/ 83 h 100"/>
                <a:gd name="T8" fmla="*/ 28 w 185"/>
                <a:gd name="T9" fmla="*/ 48 h 100"/>
                <a:gd name="T10" fmla="*/ 96 w 185"/>
                <a:gd name="T11" fmla="*/ 25 h 100"/>
                <a:gd name="T12" fmla="*/ 173 w 185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00">
                  <a:moveTo>
                    <a:pt x="173" y="0"/>
                  </a:moveTo>
                  <a:cubicBezTo>
                    <a:pt x="185" y="21"/>
                    <a:pt x="185" y="21"/>
                    <a:pt x="185" y="21"/>
                  </a:cubicBezTo>
                  <a:cubicBezTo>
                    <a:pt x="185" y="21"/>
                    <a:pt x="169" y="32"/>
                    <a:pt x="146" y="46"/>
                  </a:cubicBezTo>
                  <a:cubicBezTo>
                    <a:pt x="105" y="70"/>
                    <a:pt x="45" y="100"/>
                    <a:pt x="27" y="83"/>
                  </a:cubicBezTo>
                  <a:cubicBezTo>
                    <a:pt x="0" y="57"/>
                    <a:pt x="28" y="48"/>
                    <a:pt x="28" y="48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73" y="0"/>
                    <a:pt x="173" y="0"/>
                    <a:pt x="173" y="0"/>
                  </a:cubicBezTo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19"/>
            <p:cNvSpPr/>
            <p:nvPr>
              <p:custDataLst>
                <p:tags r:id="rId13"/>
              </p:custDataLst>
            </p:nvPr>
          </p:nvSpPr>
          <p:spPr bwMode="auto">
            <a:xfrm flipH="1">
              <a:off x="10554041" y="5576444"/>
              <a:ext cx="149115" cy="94253"/>
            </a:xfrm>
            <a:custGeom>
              <a:avLst/>
              <a:gdLst>
                <a:gd name="T0" fmla="*/ 14 w 80"/>
                <a:gd name="T1" fmla="*/ 40 h 51"/>
                <a:gd name="T2" fmla="*/ 65 w 80"/>
                <a:gd name="T3" fmla="*/ 34 h 51"/>
                <a:gd name="T4" fmla="*/ 66 w 80"/>
                <a:gd name="T5" fmla="*/ 0 h 51"/>
                <a:gd name="T6" fmla="*/ 14 w 80"/>
                <a:gd name="T7" fmla="*/ 16 h 51"/>
                <a:gd name="T8" fmla="*/ 0 w 80"/>
                <a:gd name="T9" fmla="*/ 30 h 51"/>
                <a:gd name="T10" fmla="*/ 14 w 80"/>
                <a:gd name="T11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1">
                  <a:moveTo>
                    <a:pt x="14" y="40"/>
                  </a:moveTo>
                  <a:cubicBezTo>
                    <a:pt x="14" y="40"/>
                    <a:pt x="51" y="51"/>
                    <a:pt x="65" y="34"/>
                  </a:cubicBezTo>
                  <a:cubicBezTo>
                    <a:pt x="80" y="17"/>
                    <a:pt x="66" y="0"/>
                    <a:pt x="66" y="0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14" y="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20"/>
            <p:cNvSpPr/>
            <p:nvPr>
              <p:custDataLst>
                <p:tags r:id="rId14"/>
              </p:custDataLst>
            </p:nvPr>
          </p:nvSpPr>
          <p:spPr bwMode="auto">
            <a:xfrm flipH="1">
              <a:off x="10797409" y="5710085"/>
              <a:ext cx="42202" cy="36575"/>
            </a:xfrm>
            <a:custGeom>
              <a:avLst/>
              <a:gdLst>
                <a:gd name="T0" fmla="*/ 12 w 23"/>
                <a:gd name="T1" fmla="*/ 0 h 20"/>
                <a:gd name="T2" fmla="*/ 0 w 23"/>
                <a:gd name="T3" fmla="*/ 3 h 20"/>
                <a:gd name="T4" fmla="*/ 2 w 23"/>
                <a:gd name="T5" fmla="*/ 20 h 20"/>
                <a:gd name="T6" fmla="*/ 23 w 23"/>
                <a:gd name="T7" fmla="*/ 10 h 20"/>
                <a:gd name="T8" fmla="*/ 12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2" y="0"/>
                  </a:moveTo>
                  <a:cubicBezTo>
                    <a:pt x="8" y="1"/>
                    <a:pt x="4" y="2"/>
                    <a:pt x="0" y="3"/>
                  </a:cubicBezTo>
                  <a:cubicBezTo>
                    <a:pt x="0" y="8"/>
                    <a:pt x="1" y="14"/>
                    <a:pt x="2" y="20"/>
                  </a:cubicBezTo>
                  <a:cubicBezTo>
                    <a:pt x="9" y="17"/>
                    <a:pt x="16" y="14"/>
                    <a:pt x="23" y="1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21"/>
            <p:cNvSpPr/>
            <p:nvPr>
              <p:custDataLst>
                <p:tags r:id="rId15"/>
              </p:custDataLst>
            </p:nvPr>
          </p:nvSpPr>
          <p:spPr bwMode="auto">
            <a:xfrm flipH="1">
              <a:off x="9845040" y="6141957"/>
              <a:ext cx="326366" cy="277130"/>
            </a:xfrm>
            <a:custGeom>
              <a:avLst/>
              <a:gdLst>
                <a:gd name="T0" fmla="*/ 232 w 232"/>
                <a:gd name="T1" fmla="*/ 176 h 197"/>
                <a:gd name="T2" fmla="*/ 207 w 232"/>
                <a:gd name="T3" fmla="*/ 197 h 197"/>
                <a:gd name="T4" fmla="*/ 128 w 232"/>
                <a:gd name="T5" fmla="*/ 163 h 197"/>
                <a:gd name="T6" fmla="*/ 0 w 232"/>
                <a:gd name="T7" fmla="*/ 111 h 197"/>
                <a:gd name="T8" fmla="*/ 14 w 232"/>
                <a:gd name="T9" fmla="*/ 42 h 197"/>
                <a:gd name="T10" fmla="*/ 92 w 232"/>
                <a:gd name="T11" fmla="*/ 0 h 197"/>
                <a:gd name="T12" fmla="*/ 180 w 232"/>
                <a:gd name="T13" fmla="*/ 109 h 197"/>
                <a:gd name="T14" fmla="*/ 232 w 232"/>
                <a:gd name="T15" fmla="*/ 1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97">
                  <a:moveTo>
                    <a:pt x="232" y="176"/>
                  </a:moveTo>
                  <a:lnTo>
                    <a:pt x="207" y="197"/>
                  </a:lnTo>
                  <a:lnTo>
                    <a:pt x="128" y="163"/>
                  </a:lnTo>
                  <a:lnTo>
                    <a:pt x="0" y="111"/>
                  </a:lnTo>
                  <a:lnTo>
                    <a:pt x="14" y="42"/>
                  </a:lnTo>
                  <a:lnTo>
                    <a:pt x="92" y="0"/>
                  </a:lnTo>
                  <a:lnTo>
                    <a:pt x="180" y="109"/>
                  </a:lnTo>
                  <a:lnTo>
                    <a:pt x="232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22"/>
            <p:cNvSpPr/>
            <p:nvPr>
              <p:custDataLst>
                <p:tags r:id="rId16"/>
              </p:custDataLst>
            </p:nvPr>
          </p:nvSpPr>
          <p:spPr bwMode="auto">
            <a:xfrm flipH="1">
              <a:off x="10041985" y="4752090"/>
              <a:ext cx="1679657" cy="1546016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23"/>
            <p:cNvSpPr/>
            <p:nvPr>
              <p:custDataLst>
                <p:tags r:id="rId17"/>
              </p:custDataLst>
            </p:nvPr>
          </p:nvSpPr>
          <p:spPr bwMode="auto">
            <a:xfrm flipH="1">
              <a:off x="10041985" y="4752090"/>
              <a:ext cx="1679657" cy="1546016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24"/>
            <p:cNvSpPr/>
            <p:nvPr>
              <p:custDataLst>
                <p:tags r:id="rId18"/>
              </p:custDataLst>
            </p:nvPr>
          </p:nvSpPr>
          <p:spPr bwMode="auto">
            <a:xfrm flipH="1">
              <a:off x="9845040" y="6295292"/>
              <a:ext cx="146302" cy="123794"/>
            </a:xfrm>
            <a:custGeom>
              <a:avLst/>
              <a:gdLst>
                <a:gd name="T0" fmla="*/ 104 w 104"/>
                <a:gd name="T1" fmla="*/ 67 h 88"/>
                <a:gd name="T2" fmla="*/ 79 w 104"/>
                <a:gd name="T3" fmla="*/ 88 h 88"/>
                <a:gd name="T4" fmla="*/ 0 w 104"/>
                <a:gd name="T5" fmla="*/ 54 h 88"/>
                <a:gd name="T6" fmla="*/ 52 w 104"/>
                <a:gd name="T7" fmla="*/ 0 h 88"/>
                <a:gd name="T8" fmla="*/ 104 w 104"/>
                <a:gd name="T9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8">
                  <a:moveTo>
                    <a:pt x="104" y="67"/>
                  </a:moveTo>
                  <a:lnTo>
                    <a:pt x="79" y="88"/>
                  </a:lnTo>
                  <a:lnTo>
                    <a:pt x="0" y="54"/>
                  </a:lnTo>
                  <a:lnTo>
                    <a:pt x="52" y="0"/>
                  </a:lnTo>
                  <a:lnTo>
                    <a:pt x="104" y="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25"/>
            <p:cNvSpPr/>
            <p:nvPr>
              <p:custDataLst>
                <p:tags r:id="rId19"/>
              </p:custDataLst>
            </p:nvPr>
          </p:nvSpPr>
          <p:spPr bwMode="auto">
            <a:xfrm flipH="1">
              <a:off x="10776307" y="5686171"/>
              <a:ext cx="334806" cy="365754"/>
            </a:xfrm>
            <a:custGeom>
              <a:avLst/>
              <a:gdLst>
                <a:gd name="T0" fmla="*/ 181 w 181"/>
                <a:gd name="T1" fmla="*/ 178 h 198"/>
                <a:gd name="T2" fmla="*/ 0 w 181"/>
                <a:gd name="T3" fmla="*/ 193 h 198"/>
                <a:gd name="T4" fmla="*/ 61 w 181"/>
                <a:gd name="T5" fmla="*/ 1 h 198"/>
                <a:gd name="T6" fmla="*/ 146 w 181"/>
                <a:gd name="T7" fmla="*/ 0 h 198"/>
                <a:gd name="T8" fmla="*/ 151 w 181"/>
                <a:gd name="T9" fmla="*/ 46 h 198"/>
                <a:gd name="T10" fmla="*/ 159 w 181"/>
                <a:gd name="T11" fmla="*/ 89 h 198"/>
                <a:gd name="T12" fmla="*/ 181 w 181"/>
                <a:gd name="T13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98">
                  <a:moveTo>
                    <a:pt x="181" y="178"/>
                  </a:moveTo>
                  <a:cubicBezTo>
                    <a:pt x="113" y="198"/>
                    <a:pt x="46" y="197"/>
                    <a:pt x="0" y="193"/>
                  </a:cubicBezTo>
                  <a:cubicBezTo>
                    <a:pt x="20" y="100"/>
                    <a:pt x="61" y="1"/>
                    <a:pt x="61" y="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12"/>
                    <a:pt x="148" y="28"/>
                    <a:pt x="151" y="46"/>
                  </a:cubicBezTo>
                  <a:cubicBezTo>
                    <a:pt x="153" y="59"/>
                    <a:pt x="156" y="74"/>
                    <a:pt x="159" y="89"/>
                  </a:cubicBezTo>
                  <a:cubicBezTo>
                    <a:pt x="166" y="119"/>
                    <a:pt x="174" y="152"/>
                    <a:pt x="181" y="1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6"/>
            <p:cNvSpPr/>
            <p:nvPr>
              <p:custDataLst>
                <p:tags r:id="rId20"/>
              </p:custDataLst>
            </p:nvPr>
          </p:nvSpPr>
          <p:spPr bwMode="auto">
            <a:xfrm flipH="1">
              <a:off x="10745359" y="6016756"/>
              <a:ext cx="384043" cy="222266"/>
            </a:xfrm>
            <a:custGeom>
              <a:avLst/>
              <a:gdLst>
                <a:gd name="T0" fmla="*/ 208 w 208"/>
                <a:gd name="T1" fmla="*/ 62 h 120"/>
                <a:gd name="T2" fmla="*/ 0 w 208"/>
                <a:gd name="T3" fmla="*/ 88 h 120"/>
                <a:gd name="T4" fmla="*/ 10 w 208"/>
                <a:gd name="T5" fmla="*/ 14 h 120"/>
                <a:gd name="T6" fmla="*/ 143 w 208"/>
                <a:gd name="T7" fmla="*/ 10 h 120"/>
                <a:gd name="T8" fmla="*/ 173 w 208"/>
                <a:gd name="T9" fmla="*/ 4 h 120"/>
                <a:gd name="T10" fmla="*/ 191 w 208"/>
                <a:gd name="T11" fmla="*/ 0 h 120"/>
                <a:gd name="T12" fmla="*/ 196 w 208"/>
                <a:gd name="T13" fmla="*/ 19 h 120"/>
                <a:gd name="T14" fmla="*/ 204 w 208"/>
                <a:gd name="T15" fmla="*/ 49 h 120"/>
                <a:gd name="T16" fmla="*/ 208 w 208"/>
                <a:gd name="T17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20">
                  <a:moveTo>
                    <a:pt x="208" y="62"/>
                  </a:moveTo>
                  <a:cubicBezTo>
                    <a:pt x="113" y="120"/>
                    <a:pt x="0" y="88"/>
                    <a:pt x="0" y="88"/>
                  </a:cubicBezTo>
                  <a:cubicBezTo>
                    <a:pt x="1" y="65"/>
                    <a:pt x="5" y="40"/>
                    <a:pt x="10" y="14"/>
                  </a:cubicBezTo>
                  <a:cubicBezTo>
                    <a:pt x="45" y="17"/>
                    <a:pt x="92" y="18"/>
                    <a:pt x="143" y="10"/>
                  </a:cubicBezTo>
                  <a:cubicBezTo>
                    <a:pt x="153" y="9"/>
                    <a:pt x="163" y="7"/>
                    <a:pt x="173" y="4"/>
                  </a:cubicBezTo>
                  <a:cubicBezTo>
                    <a:pt x="179" y="3"/>
                    <a:pt x="185" y="1"/>
                    <a:pt x="191" y="0"/>
                  </a:cubicBezTo>
                  <a:cubicBezTo>
                    <a:pt x="193" y="6"/>
                    <a:pt x="194" y="13"/>
                    <a:pt x="196" y="19"/>
                  </a:cubicBezTo>
                  <a:cubicBezTo>
                    <a:pt x="199" y="31"/>
                    <a:pt x="202" y="41"/>
                    <a:pt x="204" y="49"/>
                  </a:cubicBezTo>
                  <a:cubicBezTo>
                    <a:pt x="207" y="57"/>
                    <a:pt x="208" y="62"/>
                    <a:pt x="208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7"/>
            <p:cNvSpPr/>
            <p:nvPr>
              <p:custDataLst>
                <p:tags r:id="rId21"/>
              </p:custDataLst>
            </p:nvPr>
          </p:nvSpPr>
          <p:spPr bwMode="auto">
            <a:xfrm flipH="1">
              <a:off x="10651107" y="5244452"/>
              <a:ext cx="559886" cy="496582"/>
            </a:xfrm>
            <a:custGeom>
              <a:avLst/>
              <a:gdLst>
                <a:gd name="T0" fmla="*/ 272 w 303"/>
                <a:gd name="T1" fmla="*/ 119 h 269"/>
                <a:gd name="T2" fmla="*/ 297 w 303"/>
                <a:gd name="T3" fmla="*/ 160 h 269"/>
                <a:gd name="T4" fmla="*/ 174 w 303"/>
                <a:gd name="T5" fmla="*/ 260 h 269"/>
                <a:gd name="T6" fmla="*/ 163 w 303"/>
                <a:gd name="T7" fmla="*/ 262 h 269"/>
                <a:gd name="T8" fmla="*/ 154 w 303"/>
                <a:gd name="T9" fmla="*/ 263 h 269"/>
                <a:gd name="T10" fmla="*/ 150 w 303"/>
                <a:gd name="T11" fmla="*/ 263 h 269"/>
                <a:gd name="T12" fmla="*/ 16 w 303"/>
                <a:gd name="T13" fmla="*/ 191 h 269"/>
                <a:gd name="T14" fmla="*/ 4 w 303"/>
                <a:gd name="T15" fmla="*/ 149 h 269"/>
                <a:gd name="T16" fmla="*/ 3 w 303"/>
                <a:gd name="T17" fmla="*/ 138 h 269"/>
                <a:gd name="T18" fmla="*/ 121 w 303"/>
                <a:gd name="T19" fmla="*/ 1 h 269"/>
                <a:gd name="T20" fmla="*/ 157 w 303"/>
                <a:gd name="T21" fmla="*/ 2 h 269"/>
                <a:gd name="T22" fmla="*/ 168 w 303"/>
                <a:gd name="T23" fmla="*/ 4 h 269"/>
                <a:gd name="T24" fmla="*/ 258 w 303"/>
                <a:gd name="T25" fmla="*/ 73 h 269"/>
                <a:gd name="T26" fmla="*/ 271 w 303"/>
                <a:gd name="T27" fmla="*/ 115 h 269"/>
                <a:gd name="T28" fmla="*/ 272 w 303"/>
                <a:gd name="T29" fmla="*/ 11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" h="269">
                  <a:moveTo>
                    <a:pt x="272" y="119"/>
                  </a:moveTo>
                  <a:cubicBezTo>
                    <a:pt x="286" y="130"/>
                    <a:pt x="295" y="144"/>
                    <a:pt x="297" y="160"/>
                  </a:cubicBezTo>
                  <a:cubicBezTo>
                    <a:pt x="303" y="206"/>
                    <a:pt x="248" y="251"/>
                    <a:pt x="174" y="260"/>
                  </a:cubicBezTo>
                  <a:cubicBezTo>
                    <a:pt x="170" y="261"/>
                    <a:pt x="166" y="261"/>
                    <a:pt x="163" y="262"/>
                  </a:cubicBezTo>
                  <a:cubicBezTo>
                    <a:pt x="160" y="262"/>
                    <a:pt x="157" y="263"/>
                    <a:pt x="154" y="263"/>
                  </a:cubicBezTo>
                  <a:cubicBezTo>
                    <a:pt x="153" y="263"/>
                    <a:pt x="151" y="263"/>
                    <a:pt x="150" y="263"/>
                  </a:cubicBezTo>
                  <a:cubicBezTo>
                    <a:pt x="93" y="269"/>
                    <a:pt x="40" y="239"/>
                    <a:pt x="16" y="191"/>
                  </a:cubicBezTo>
                  <a:cubicBezTo>
                    <a:pt x="10" y="178"/>
                    <a:pt x="6" y="164"/>
                    <a:pt x="4" y="149"/>
                  </a:cubicBezTo>
                  <a:cubicBezTo>
                    <a:pt x="3" y="145"/>
                    <a:pt x="3" y="142"/>
                    <a:pt x="3" y="138"/>
                  </a:cubicBezTo>
                  <a:cubicBezTo>
                    <a:pt x="0" y="70"/>
                    <a:pt x="51" y="10"/>
                    <a:pt x="121" y="1"/>
                  </a:cubicBezTo>
                  <a:cubicBezTo>
                    <a:pt x="133" y="0"/>
                    <a:pt x="146" y="0"/>
                    <a:pt x="157" y="2"/>
                  </a:cubicBezTo>
                  <a:cubicBezTo>
                    <a:pt x="161" y="2"/>
                    <a:pt x="165" y="3"/>
                    <a:pt x="168" y="4"/>
                  </a:cubicBezTo>
                  <a:cubicBezTo>
                    <a:pt x="207" y="12"/>
                    <a:pt x="241" y="38"/>
                    <a:pt x="258" y="73"/>
                  </a:cubicBezTo>
                  <a:cubicBezTo>
                    <a:pt x="265" y="86"/>
                    <a:pt x="270" y="100"/>
                    <a:pt x="271" y="115"/>
                  </a:cubicBezTo>
                  <a:cubicBezTo>
                    <a:pt x="272" y="117"/>
                    <a:pt x="272" y="118"/>
                    <a:pt x="272" y="11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8"/>
            <p:cNvSpPr/>
            <p:nvPr>
              <p:custDataLst>
                <p:tags r:id="rId22"/>
              </p:custDataLst>
            </p:nvPr>
          </p:nvSpPr>
          <p:spPr bwMode="auto">
            <a:xfrm flipH="1">
              <a:off x="10886034" y="5503293"/>
              <a:ext cx="42202" cy="49237"/>
            </a:xfrm>
            <a:custGeom>
              <a:avLst/>
              <a:gdLst>
                <a:gd name="T0" fmla="*/ 21 w 23"/>
                <a:gd name="T1" fmla="*/ 11 h 27"/>
                <a:gd name="T2" fmla="*/ 15 w 23"/>
                <a:gd name="T3" fmla="*/ 25 h 27"/>
                <a:gd name="T4" fmla="*/ 2 w 23"/>
                <a:gd name="T5" fmla="*/ 16 h 27"/>
                <a:gd name="T6" fmla="*/ 8 w 23"/>
                <a:gd name="T7" fmla="*/ 1 h 27"/>
                <a:gd name="T8" fmla="*/ 21 w 23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1"/>
                  </a:moveTo>
                  <a:cubicBezTo>
                    <a:pt x="23" y="17"/>
                    <a:pt x="20" y="24"/>
                    <a:pt x="15" y="25"/>
                  </a:cubicBezTo>
                  <a:cubicBezTo>
                    <a:pt x="10" y="27"/>
                    <a:pt x="4" y="23"/>
                    <a:pt x="2" y="16"/>
                  </a:cubicBezTo>
                  <a:cubicBezTo>
                    <a:pt x="0" y="10"/>
                    <a:pt x="3" y="3"/>
                    <a:pt x="8" y="1"/>
                  </a:cubicBezTo>
                  <a:cubicBezTo>
                    <a:pt x="13" y="0"/>
                    <a:pt x="19" y="4"/>
                    <a:pt x="21" y="11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29"/>
            <p:cNvSpPr/>
            <p:nvPr>
              <p:custDataLst>
                <p:tags r:id="rId23"/>
              </p:custDataLst>
            </p:nvPr>
          </p:nvSpPr>
          <p:spPr bwMode="auto">
            <a:xfrm flipH="1">
              <a:off x="10756613" y="5445616"/>
              <a:ext cx="42202" cy="49237"/>
            </a:xfrm>
            <a:custGeom>
              <a:avLst/>
              <a:gdLst>
                <a:gd name="T0" fmla="*/ 21 w 23"/>
                <a:gd name="T1" fmla="*/ 10 h 27"/>
                <a:gd name="T2" fmla="*/ 16 w 23"/>
                <a:gd name="T3" fmla="*/ 25 h 27"/>
                <a:gd name="T4" fmla="*/ 3 w 23"/>
                <a:gd name="T5" fmla="*/ 17 h 27"/>
                <a:gd name="T6" fmla="*/ 8 w 23"/>
                <a:gd name="T7" fmla="*/ 2 h 27"/>
                <a:gd name="T8" fmla="*/ 21 w 23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0"/>
                  </a:moveTo>
                  <a:cubicBezTo>
                    <a:pt x="23" y="17"/>
                    <a:pt x="21" y="23"/>
                    <a:pt x="16" y="25"/>
                  </a:cubicBezTo>
                  <a:cubicBezTo>
                    <a:pt x="11" y="27"/>
                    <a:pt x="5" y="23"/>
                    <a:pt x="3" y="17"/>
                  </a:cubicBezTo>
                  <a:cubicBezTo>
                    <a:pt x="0" y="10"/>
                    <a:pt x="3" y="3"/>
                    <a:pt x="8" y="2"/>
                  </a:cubicBezTo>
                  <a:cubicBezTo>
                    <a:pt x="13" y="0"/>
                    <a:pt x="19" y="4"/>
                    <a:pt x="21" y="10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30"/>
            <p:cNvSpPr/>
            <p:nvPr>
              <p:custDataLst>
                <p:tags r:id="rId24"/>
              </p:custDataLst>
            </p:nvPr>
          </p:nvSpPr>
          <p:spPr bwMode="auto">
            <a:xfrm flipH="1">
              <a:off x="10756613" y="5546902"/>
              <a:ext cx="102693" cy="68931"/>
            </a:xfrm>
            <a:custGeom>
              <a:avLst/>
              <a:gdLst>
                <a:gd name="T0" fmla="*/ 0 w 56"/>
                <a:gd name="T1" fmla="*/ 30 h 37"/>
                <a:gd name="T2" fmla="*/ 53 w 56"/>
                <a:gd name="T3" fmla="*/ 0 h 37"/>
                <a:gd name="T4" fmla="*/ 38 w 56"/>
                <a:gd name="T5" fmla="*/ 28 h 37"/>
                <a:gd name="T6" fmla="*/ 0 w 56"/>
                <a:gd name="T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7">
                  <a:moveTo>
                    <a:pt x="0" y="3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6" y="20"/>
                    <a:pt x="38" y="28"/>
                  </a:cubicBezTo>
                  <a:cubicBezTo>
                    <a:pt x="21" y="37"/>
                    <a:pt x="0" y="30"/>
                    <a:pt x="0" y="3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38"/>
            <p:cNvSpPr/>
            <p:nvPr>
              <p:custDataLst>
                <p:tags r:id="rId25"/>
              </p:custDataLst>
            </p:nvPr>
          </p:nvSpPr>
          <p:spPr bwMode="auto">
            <a:xfrm flipH="1">
              <a:off x="10788968" y="5510327"/>
              <a:ext cx="39389" cy="37983"/>
            </a:xfrm>
            <a:custGeom>
              <a:avLst/>
              <a:gdLst>
                <a:gd name="T0" fmla="*/ 19 w 21"/>
                <a:gd name="T1" fmla="*/ 6 h 21"/>
                <a:gd name="T2" fmla="*/ 15 w 21"/>
                <a:gd name="T3" fmla="*/ 19 h 21"/>
                <a:gd name="T4" fmla="*/ 3 w 21"/>
                <a:gd name="T5" fmla="*/ 15 h 21"/>
                <a:gd name="T6" fmla="*/ 6 w 21"/>
                <a:gd name="T7" fmla="*/ 3 h 21"/>
                <a:gd name="T8" fmla="*/ 19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6"/>
                  </a:moveTo>
                  <a:cubicBezTo>
                    <a:pt x="21" y="11"/>
                    <a:pt x="19" y="16"/>
                    <a:pt x="15" y="19"/>
                  </a:cubicBezTo>
                  <a:cubicBezTo>
                    <a:pt x="10" y="21"/>
                    <a:pt x="5" y="19"/>
                    <a:pt x="3" y="15"/>
                  </a:cubicBezTo>
                  <a:cubicBezTo>
                    <a:pt x="0" y="10"/>
                    <a:pt x="2" y="5"/>
                    <a:pt x="6" y="3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9"/>
            <p:cNvSpPr/>
            <p:nvPr>
              <p:custDataLst>
                <p:tags r:id="rId26"/>
              </p:custDataLst>
            </p:nvPr>
          </p:nvSpPr>
          <p:spPr bwMode="auto">
            <a:xfrm flipH="1">
              <a:off x="10711597" y="5221944"/>
              <a:ext cx="523310" cy="488142"/>
            </a:xfrm>
            <a:custGeom>
              <a:avLst/>
              <a:gdLst>
                <a:gd name="T0" fmla="*/ 88 w 283"/>
                <a:gd name="T1" fmla="*/ 202 h 264"/>
                <a:gd name="T2" fmla="*/ 98 w 283"/>
                <a:gd name="T3" fmla="*/ 118 h 264"/>
                <a:gd name="T4" fmla="*/ 188 w 283"/>
                <a:gd name="T5" fmla="*/ 114 h 264"/>
                <a:gd name="T6" fmla="*/ 173 w 283"/>
                <a:gd name="T7" fmla="*/ 100 h 264"/>
                <a:gd name="T8" fmla="*/ 226 w 283"/>
                <a:gd name="T9" fmla="*/ 99 h 264"/>
                <a:gd name="T10" fmla="*/ 215 w 283"/>
                <a:gd name="T11" fmla="*/ 87 h 264"/>
                <a:gd name="T12" fmla="*/ 283 w 283"/>
                <a:gd name="T13" fmla="*/ 79 h 264"/>
                <a:gd name="T14" fmla="*/ 184 w 283"/>
                <a:gd name="T15" fmla="*/ 3 h 264"/>
                <a:gd name="T16" fmla="*/ 172 w 283"/>
                <a:gd name="T17" fmla="*/ 1 h 264"/>
                <a:gd name="T18" fmla="*/ 151 w 283"/>
                <a:gd name="T19" fmla="*/ 0 h 264"/>
                <a:gd name="T20" fmla="*/ 132 w 283"/>
                <a:gd name="T21" fmla="*/ 1 h 264"/>
                <a:gd name="T22" fmla="*/ 3 w 283"/>
                <a:gd name="T23" fmla="*/ 150 h 264"/>
                <a:gd name="T24" fmla="*/ 4 w 283"/>
                <a:gd name="T25" fmla="*/ 163 h 264"/>
                <a:gd name="T26" fmla="*/ 18 w 283"/>
                <a:gd name="T27" fmla="*/ 208 h 264"/>
                <a:gd name="T28" fmla="*/ 72 w 283"/>
                <a:gd name="T29" fmla="*/ 264 h 264"/>
                <a:gd name="T30" fmla="*/ 88 w 283"/>
                <a:gd name="T31" fmla="*/ 20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264">
                  <a:moveTo>
                    <a:pt x="88" y="202"/>
                  </a:moveTo>
                  <a:cubicBezTo>
                    <a:pt x="88" y="202"/>
                    <a:pt x="70" y="180"/>
                    <a:pt x="98" y="118"/>
                  </a:cubicBezTo>
                  <a:cubicBezTo>
                    <a:pt x="98" y="118"/>
                    <a:pt x="141" y="133"/>
                    <a:pt x="188" y="114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205" y="106"/>
                    <a:pt x="226" y="99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7"/>
                    <a:pt x="258" y="89"/>
                    <a:pt x="283" y="79"/>
                  </a:cubicBezTo>
                  <a:cubicBezTo>
                    <a:pt x="263" y="40"/>
                    <a:pt x="227" y="13"/>
                    <a:pt x="184" y="3"/>
                  </a:cubicBezTo>
                  <a:cubicBezTo>
                    <a:pt x="180" y="2"/>
                    <a:pt x="176" y="2"/>
                    <a:pt x="172" y="1"/>
                  </a:cubicBezTo>
                  <a:cubicBezTo>
                    <a:pt x="165" y="0"/>
                    <a:pt x="158" y="0"/>
                    <a:pt x="151" y="0"/>
                  </a:cubicBezTo>
                  <a:cubicBezTo>
                    <a:pt x="145" y="0"/>
                    <a:pt x="139" y="0"/>
                    <a:pt x="132" y="1"/>
                  </a:cubicBezTo>
                  <a:cubicBezTo>
                    <a:pt x="57" y="11"/>
                    <a:pt x="0" y="76"/>
                    <a:pt x="3" y="150"/>
                  </a:cubicBezTo>
                  <a:cubicBezTo>
                    <a:pt x="3" y="154"/>
                    <a:pt x="4" y="158"/>
                    <a:pt x="4" y="163"/>
                  </a:cubicBezTo>
                  <a:cubicBezTo>
                    <a:pt x="6" y="179"/>
                    <a:pt x="11" y="194"/>
                    <a:pt x="18" y="208"/>
                  </a:cubicBezTo>
                  <a:cubicBezTo>
                    <a:pt x="34" y="240"/>
                    <a:pt x="72" y="264"/>
                    <a:pt x="72" y="264"/>
                  </a:cubicBezTo>
                  <a:lnTo>
                    <a:pt x="88" y="20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40"/>
            <p:cNvSpPr/>
            <p:nvPr>
              <p:custDataLst>
                <p:tags r:id="rId27"/>
              </p:custDataLst>
            </p:nvPr>
          </p:nvSpPr>
          <p:spPr bwMode="auto">
            <a:xfrm flipH="1">
              <a:off x="10549819" y="5732593"/>
              <a:ext cx="203979" cy="88626"/>
            </a:xfrm>
            <a:custGeom>
              <a:avLst/>
              <a:gdLst>
                <a:gd name="T0" fmla="*/ 80 w 111"/>
                <a:gd name="T1" fmla="*/ 0 h 48"/>
                <a:gd name="T2" fmla="*/ 57 w 111"/>
                <a:gd name="T3" fmla="*/ 14 h 48"/>
                <a:gd name="T4" fmla="*/ 53 w 111"/>
                <a:gd name="T5" fmla="*/ 16 h 48"/>
                <a:gd name="T6" fmla="*/ 0 w 111"/>
                <a:gd name="T7" fmla="*/ 19 h 48"/>
                <a:gd name="T8" fmla="*/ 33 w 111"/>
                <a:gd name="T9" fmla="*/ 48 h 48"/>
                <a:gd name="T10" fmla="*/ 48 w 111"/>
                <a:gd name="T11" fmla="*/ 44 h 48"/>
                <a:gd name="T12" fmla="*/ 60 w 111"/>
                <a:gd name="T13" fmla="*/ 40 h 48"/>
                <a:gd name="T14" fmla="*/ 61 w 111"/>
                <a:gd name="T15" fmla="*/ 40 h 48"/>
                <a:gd name="T16" fmla="*/ 108 w 111"/>
                <a:gd name="T17" fmla="*/ 21 h 48"/>
                <a:gd name="T18" fmla="*/ 111 w 111"/>
                <a:gd name="T19" fmla="*/ 6 h 48"/>
                <a:gd name="T20" fmla="*/ 80 w 111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48">
                  <a:moveTo>
                    <a:pt x="80" y="0"/>
                  </a:moveTo>
                  <a:cubicBezTo>
                    <a:pt x="57" y="14"/>
                    <a:pt x="57" y="14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9" y="47"/>
                    <a:pt x="44" y="45"/>
                    <a:pt x="48" y="44"/>
                  </a:cubicBezTo>
                  <a:cubicBezTo>
                    <a:pt x="56" y="41"/>
                    <a:pt x="60" y="40"/>
                    <a:pt x="60" y="40"/>
                  </a:cubicBezTo>
                  <a:cubicBezTo>
                    <a:pt x="60" y="40"/>
                    <a:pt x="60" y="40"/>
                    <a:pt x="61" y="40"/>
                  </a:cubicBezTo>
                  <a:cubicBezTo>
                    <a:pt x="67" y="40"/>
                    <a:pt x="100" y="39"/>
                    <a:pt x="108" y="21"/>
                  </a:cubicBezTo>
                  <a:cubicBezTo>
                    <a:pt x="111" y="16"/>
                    <a:pt x="111" y="11"/>
                    <a:pt x="111" y="6"/>
                  </a:cubicBezTo>
                  <a:cubicBezTo>
                    <a:pt x="103" y="5"/>
                    <a:pt x="92" y="3"/>
                    <a:pt x="8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1"/>
            <p:cNvSpPr/>
            <p:nvPr>
              <p:custDataLst>
                <p:tags r:id="rId28"/>
              </p:custDataLst>
            </p:nvPr>
          </p:nvSpPr>
          <p:spPr bwMode="auto">
            <a:xfrm flipH="1">
              <a:off x="10817103" y="5770576"/>
              <a:ext cx="175844" cy="87218"/>
            </a:xfrm>
            <a:custGeom>
              <a:avLst/>
              <a:gdLst>
                <a:gd name="T0" fmla="*/ 87 w 95"/>
                <a:gd name="T1" fmla="*/ 0 h 47"/>
                <a:gd name="T2" fmla="*/ 30 w 95"/>
                <a:gd name="T3" fmla="*/ 3 h 47"/>
                <a:gd name="T4" fmla="*/ 20 w 95"/>
                <a:gd name="T5" fmla="*/ 36 h 47"/>
                <a:gd name="T6" fmla="*/ 54 w 95"/>
                <a:gd name="T7" fmla="*/ 47 h 47"/>
                <a:gd name="T8" fmla="*/ 95 w 95"/>
                <a:gd name="T9" fmla="*/ 43 h 47"/>
                <a:gd name="T10" fmla="*/ 87 w 95"/>
                <a:gd name="T11" fmla="*/ 0 h 47"/>
                <a:gd name="T12" fmla="*/ 87 w 9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7">
                  <a:moveTo>
                    <a:pt x="87" y="0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0" y="4"/>
                    <a:pt x="20" y="36"/>
                  </a:cubicBezTo>
                  <a:cubicBezTo>
                    <a:pt x="25" y="44"/>
                    <a:pt x="37" y="47"/>
                    <a:pt x="54" y="47"/>
                  </a:cubicBezTo>
                  <a:cubicBezTo>
                    <a:pt x="66" y="47"/>
                    <a:pt x="80" y="45"/>
                    <a:pt x="95" y="43"/>
                  </a:cubicBezTo>
                  <a:cubicBezTo>
                    <a:pt x="92" y="28"/>
                    <a:pt x="89" y="13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2"/>
            <p:cNvSpPr/>
            <p:nvPr>
              <p:custDataLst>
                <p:tags r:id="rId29"/>
              </p:custDataLst>
            </p:nvPr>
          </p:nvSpPr>
          <p:spPr bwMode="auto">
            <a:xfrm flipH="1">
              <a:off x="10630005" y="5721339"/>
              <a:ext cx="350281" cy="150522"/>
            </a:xfrm>
            <a:custGeom>
              <a:avLst/>
              <a:gdLst>
                <a:gd name="T0" fmla="*/ 29 w 189"/>
                <a:gd name="T1" fmla="*/ 17 h 82"/>
                <a:gd name="T2" fmla="*/ 21 w 189"/>
                <a:gd name="T3" fmla="*/ 51 h 82"/>
                <a:gd name="T4" fmla="*/ 189 w 189"/>
                <a:gd name="T5" fmla="*/ 23 h 82"/>
                <a:gd name="T6" fmla="*/ 181 w 189"/>
                <a:gd name="T7" fmla="*/ 0 h 82"/>
                <a:gd name="T8" fmla="*/ 29 w 189"/>
                <a:gd name="T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29" y="17"/>
                  </a:moveTo>
                  <a:cubicBezTo>
                    <a:pt x="29" y="17"/>
                    <a:pt x="0" y="20"/>
                    <a:pt x="21" y="51"/>
                  </a:cubicBezTo>
                  <a:cubicBezTo>
                    <a:pt x="43" y="82"/>
                    <a:pt x="189" y="23"/>
                    <a:pt x="189" y="23"/>
                  </a:cubicBezTo>
                  <a:cubicBezTo>
                    <a:pt x="181" y="0"/>
                    <a:pt x="181" y="0"/>
                    <a:pt x="181" y="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3"/>
            <p:cNvSpPr/>
            <p:nvPr>
              <p:custDataLst>
                <p:tags r:id="rId30"/>
              </p:custDataLst>
            </p:nvPr>
          </p:nvSpPr>
          <p:spPr bwMode="auto">
            <a:xfrm flipH="1">
              <a:off x="10528720" y="5662255"/>
              <a:ext cx="133642" cy="101286"/>
            </a:xfrm>
            <a:custGeom>
              <a:avLst/>
              <a:gdLst>
                <a:gd name="T0" fmla="*/ 17 w 72"/>
                <a:gd name="T1" fmla="*/ 55 h 55"/>
                <a:gd name="T2" fmla="*/ 64 w 72"/>
                <a:gd name="T3" fmla="*/ 33 h 55"/>
                <a:gd name="T4" fmla="*/ 54 w 72"/>
                <a:gd name="T5" fmla="*/ 0 h 55"/>
                <a:gd name="T6" fmla="*/ 9 w 72"/>
                <a:gd name="T7" fmla="*/ 32 h 55"/>
                <a:gd name="T8" fmla="*/ 0 w 72"/>
                <a:gd name="T9" fmla="*/ 50 h 55"/>
                <a:gd name="T10" fmla="*/ 17 w 7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5">
                  <a:moveTo>
                    <a:pt x="17" y="55"/>
                  </a:moveTo>
                  <a:cubicBezTo>
                    <a:pt x="17" y="55"/>
                    <a:pt x="56" y="54"/>
                    <a:pt x="64" y="33"/>
                  </a:cubicBezTo>
                  <a:cubicBezTo>
                    <a:pt x="72" y="13"/>
                    <a:pt x="54" y="0"/>
                    <a:pt x="54" y="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17" y="5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14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11036556" y="5538462"/>
              <a:ext cx="104099" cy="1026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5"/>
            <p:cNvSpPr/>
            <p:nvPr>
              <p:custDataLst>
                <p:tags r:id="rId32"/>
              </p:custDataLst>
            </p:nvPr>
          </p:nvSpPr>
          <p:spPr bwMode="auto">
            <a:xfrm flipH="1">
              <a:off x="11164570" y="5289468"/>
              <a:ext cx="271503" cy="303858"/>
            </a:xfrm>
            <a:custGeom>
              <a:avLst/>
              <a:gdLst>
                <a:gd name="T0" fmla="*/ 133 w 147"/>
                <a:gd name="T1" fmla="*/ 58 h 164"/>
                <a:gd name="T2" fmla="*/ 52 w 147"/>
                <a:gd name="T3" fmla="*/ 30 h 164"/>
                <a:gd name="T4" fmla="*/ 48 w 147"/>
                <a:gd name="T5" fmla="*/ 164 h 164"/>
                <a:gd name="T6" fmla="*/ 95 w 147"/>
                <a:gd name="T7" fmla="*/ 108 h 164"/>
                <a:gd name="T8" fmla="*/ 147 w 147"/>
                <a:gd name="T9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4">
                  <a:moveTo>
                    <a:pt x="133" y="58"/>
                  </a:moveTo>
                  <a:cubicBezTo>
                    <a:pt x="133" y="58"/>
                    <a:pt x="104" y="0"/>
                    <a:pt x="52" y="30"/>
                  </a:cubicBezTo>
                  <a:cubicBezTo>
                    <a:pt x="0" y="59"/>
                    <a:pt x="95" y="108"/>
                    <a:pt x="48" y="164"/>
                  </a:cubicBezTo>
                  <a:cubicBezTo>
                    <a:pt x="48" y="164"/>
                    <a:pt x="87" y="152"/>
                    <a:pt x="95" y="108"/>
                  </a:cubicBezTo>
                  <a:cubicBezTo>
                    <a:pt x="103" y="64"/>
                    <a:pt x="147" y="120"/>
                    <a:pt x="147" y="12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5956019" y="5286734"/>
            <a:ext cx="779643" cy="378683"/>
            <a:chOff x="5592983" y="5126890"/>
            <a:chExt cx="957637" cy="465137"/>
          </a:xfrm>
        </p:grpSpPr>
        <p:sp>
          <p:nvSpPr>
            <p:cNvPr id="146" name="Freeform 119"/>
            <p:cNvSpPr/>
            <p:nvPr>
              <p:custDataLst>
                <p:tags r:id="rId2"/>
              </p:custDataLst>
            </p:nvPr>
          </p:nvSpPr>
          <p:spPr bwMode="auto">
            <a:xfrm>
              <a:off x="6228368" y="5126890"/>
              <a:ext cx="322252" cy="203689"/>
            </a:xfrm>
            <a:custGeom>
              <a:avLst/>
              <a:gdLst>
                <a:gd name="T0" fmla="*/ 14 w 80"/>
                <a:gd name="T1" fmla="*/ 40 h 51"/>
                <a:gd name="T2" fmla="*/ 65 w 80"/>
                <a:gd name="T3" fmla="*/ 34 h 51"/>
                <a:gd name="T4" fmla="*/ 66 w 80"/>
                <a:gd name="T5" fmla="*/ 0 h 51"/>
                <a:gd name="T6" fmla="*/ 14 w 80"/>
                <a:gd name="T7" fmla="*/ 16 h 51"/>
                <a:gd name="T8" fmla="*/ 0 w 80"/>
                <a:gd name="T9" fmla="*/ 30 h 51"/>
                <a:gd name="T10" fmla="*/ 14 w 80"/>
                <a:gd name="T11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1">
                  <a:moveTo>
                    <a:pt x="14" y="40"/>
                  </a:moveTo>
                  <a:cubicBezTo>
                    <a:pt x="14" y="40"/>
                    <a:pt x="51" y="51"/>
                    <a:pt x="65" y="34"/>
                  </a:cubicBezTo>
                  <a:cubicBezTo>
                    <a:pt x="80" y="17"/>
                    <a:pt x="66" y="0"/>
                    <a:pt x="66" y="0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14" y="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18"/>
            <p:cNvSpPr/>
            <p:nvPr>
              <p:custDataLst>
                <p:tags r:id="rId3"/>
              </p:custDataLst>
            </p:nvPr>
          </p:nvSpPr>
          <p:spPr bwMode="auto">
            <a:xfrm>
              <a:off x="5592983" y="5190732"/>
              <a:ext cx="741788" cy="401295"/>
            </a:xfrm>
            <a:custGeom>
              <a:avLst/>
              <a:gdLst>
                <a:gd name="T0" fmla="*/ 173 w 185"/>
                <a:gd name="T1" fmla="*/ 0 h 100"/>
                <a:gd name="T2" fmla="*/ 185 w 185"/>
                <a:gd name="T3" fmla="*/ 21 h 100"/>
                <a:gd name="T4" fmla="*/ 146 w 185"/>
                <a:gd name="T5" fmla="*/ 46 h 100"/>
                <a:gd name="T6" fmla="*/ 27 w 185"/>
                <a:gd name="T7" fmla="*/ 83 h 100"/>
                <a:gd name="T8" fmla="*/ 28 w 185"/>
                <a:gd name="T9" fmla="*/ 48 h 100"/>
                <a:gd name="T10" fmla="*/ 96 w 185"/>
                <a:gd name="T11" fmla="*/ 25 h 100"/>
                <a:gd name="T12" fmla="*/ 173 w 185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00">
                  <a:moveTo>
                    <a:pt x="173" y="0"/>
                  </a:moveTo>
                  <a:cubicBezTo>
                    <a:pt x="185" y="21"/>
                    <a:pt x="185" y="21"/>
                    <a:pt x="185" y="21"/>
                  </a:cubicBezTo>
                  <a:cubicBezTo>
                    <a:pt x="185" y="21"/>
                    <a:pt x="169" y="32"/>
                    <a:pt x="146" y="46"/>
                  </a:cubicBezTo>
                  <a:cubicBezTo>
                    <a:pt x="105" y="70"/>
                    <a:pt x="45" y="100"/>
                    <a:pt x="27" y="83"/>
                  </a:cubicBezTo>
                  <a:cubicBezTo>
                    <a:pt x="0" y="57"/>
                    <a:pt x="28" y="48"/>
                    <a:pt x="28" y="48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73" y="0"/>
                    <a:pt x="173" y="0"/>
                    <a:pt x="173" y="0"/>
                  </a:cubicBezTo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 rot="19356569">
            <a:off x="6117628" y="4927699"/>
            <a:ext cx="934645" cy="1188334"/>
            <a:chOff x="-2572742" y="1333777"/>
            <a:chExt cx="889000" cy="1130298"/>
          </a:xfrm>
        </p:grpSpPr>
        <p:sp>
          <p:nvSpPr>
            <p:cNvPr id="139" name="Freeform 94"/>
            <p:cNvSpPr/>
            <p:nvPr>
              <p:custDataLst>
                <p:tags r:id="rId4"/>
              </p:custDataLst>
            </p:nvPr>
          </p:nvSpPr>
          <p:spPr bwMode="auto">
            <a:xfrm>
              <a:off x="-2572742" y="1540150"/>
              <a:ext cx="854075" cy="923925"/>
            </a:xfrm>
            <a:custGeom>
              <a:avLst/>
              <a:gdLst>
                <a:gd name="T0" fmla="*/ 389 w 538"/>
                <a:gd name="T1" fmla="*/ 582 h 582"/>
                <a:gd name="T2" fmla="*/ 0 w 538"/>
                <a:gd name="T3" fmla="*/ 455 h 582"/>
                <a:gd name="T4" fmla="*/ 150 w 538"/>
                <a:gd name="T5" fmla="*/ 0 h 582"/>
                <a:gd name="T6" fmla="*/ 538 w 538"/>
                <a:gd name="T7" fmla="*/ 128 h 582"/>
                <a:gd name="T8" fmla="*/ 389 w 538"/>
                <a:gd name="T9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582">
                  <a:moveTo>
                    <a:pt x="389" y="582"/>
                  </a:moveTo>
                  <a:lnTo>
                    <a:pt x="0" y="455"/>
                  </a:lnTo>
                  <a:lnTo>
                    <a:pt x="150" y="0"/>
                  </a:lnTo>
                  <a:lnTo>
                    <a:pt x="538" y="128"/>
                  </a:lnTo>
                  <a:lnTo>
                    <a:pt x="389" y="5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95"/>
            <p:cNvSpPr/>
            <p:nvPr>
              <p:custDataLst>
                <p:tags r:id="rId5"/>
              </p:custDataLst>
            </p:nvPr>
          </p:nvSpPr>
          <p:spPr bwMode="auto">
            <a:xfrm>
              <a:off x="-2313980" y="1333777"/>
              <a:ext cx="630238" cy="403225"/>
            </a:xfrm>
            <a:custGeom>
              <a:avLst/>
              <a:gdLst>
                <a:gd name="T0" fmla="*/ 242 w 302"/>
                <a:gd name="T1" fmla="*/ 56 h 193"/>
                <a:gd name="T2" fmla="*/ 108 w 302"/>
                <a:gd name="T3" fmla="*/ 12 h 193"/>
                <a:gd name="T4" fmla="*/ 14 w 302"/>
                <a:gd name="T5" fmla="*/ 60 h 193"/>
                <a:gd name="T6" fmla="*/ 0 w 302"/>
                <a:gd name="T7" fmla="*/ 102 h 193"/>
                <a:gd name="T8" fmla="*/ 275 w 302"/>
                <a:gd name="T9" fmla="*/ 193 h 193"/>
                <a:gd name="T10" fmla="*/ 289 w 302"/>
                <a:gd name="T11" fmla="*/ 150 h 193"/>
                <a:gd name="T12" fmla="*/ 242 w 302"/>
                <a:gd name="T13" fmla="*/ 5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93">
                  <a:moveTo>
                    <a:pt x="242" y="56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69" y="0"/>
                    <a:pt x="27" y="21"/>
                    <a:pt x="14" y="6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302" y="111"/>
                    <a:pt x="281" y="69"/>
                    <a:pt x="242" y="56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96"/>
            <p:cNvSpPr/>
            <p:nvPr>
              <p:custDataLst>
                <p:tags r:id="rId6"/>
              </p:custDataLst>
            </p:nvPr>
          </p:nvSpPr>
          <p:spPr bwMode="auto">
            <a:xfrm>
              <a:off x="-2364780" y="1616350"/>
              <a:ext cx="622300" cy="217488"/>
            </a:xfrm>
            <a:custGeom>
              <a:avLst/>
              <a:gdLst>
                <a:gd name="T0" fmla="*/ 388 w 392"/>
                <a:gd name="T1" fmla="*/ 137 h 137"/>
                <a:gd name="T2" fmla="*/ 0 w 392"/>
                <a:gd name="T3" fmla="*/ 10 h 137"/>
                <a:gd name="T4" fmla="*/ 3 w 392"/>
                <a:gd name="T5" fmla="*/ 0 h 137"/>
                <a:gd name="T6" fmla="*/ 392 w 392"/>
                <a:gd name="T7" fmla="*/ 127 h 137"/>
                <a:gd name="T8" fmla="*/ 388 w 392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37">
                  <a:moveTo>
                    <a:pt x="388" y="137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392" y="127"/>
                  </a:lnTo>
                  <a:lnTo>
                    <a:pt x="38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97"/>
            <p:cNvSpPr/>
            <p:nvPr>
              <p:custDataLst>
                <p:tags r:id="rId7"/>
              </p:custDataLst>
            </p:nvPr>
          </p:nvSpPr>
          <p:spPr bwMode="auto">
            <a:xfrm>
              <a:off x="-2379066" y="1654452"/>
              <a:ext cx="622300" cy="222250"/>
            </a:xfrm>
            <a:custGeom>
              <a:avLst/>
              <a:gdLst>
                <a:gd name="T0" fmla="*/ 388 w 392"/>
                <a:gd name="T1" fmla="*/ 140 h 140"/>
                <a:gd name="T2" fmla="*/ 0 w 392"/>
                <a:gd name="T3" fmla="*/ 12 h 140"/>
                <a:gd name="T4" fmla="*/ 4 w 392"/>
                <a:gd name="T5" fmla="*/ 0 h 140"/>
                <a:gd name="T6" fmla="*/ 392 w 392"/>
                <a:gd name="T7" fmla="*/ 128 h 140"/>
                <a:gd name="T8" fmla="*/ 388 w 392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40">
                  <a:moveTo>
                    <a:pt x="388" y="140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392" y="128"/>
                  </a:lnTo>
                  <a:lnTo>
                    <a:pt x="388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98"/>
            <p:cNvSpPr/>
            <p:nvPr>
              <p:custDataLst>
                <p:tags r:id="rId8"/>
              </p:custDataLst>
            </p:nvPr>
          </p:nvSpPr>
          <p:spPr bwMode="auto">
            <a:xfrm>
              <a:off x="-2547342" y="2170388"/>
              <a:ext cx="620713" cy="219075"/>
            </a:xfrm>
            <a:custGeom>
              <a:avLst/>
              <a:gdLst>
                <a:gd name="T0" fmla="*/ 391 w 391"/>
                <a:gd name="T1" fmla="*/ 128 h 138"/>
                <a:gd name="T2" fmla="*/ 4 w 391"/>
                <a:gd name="T3" fmla="*/ 0 h 138"/>
                <a:gd name="T4" fmla="*/ 0 w 391"/>
                <a:gd name="T5" fmla="*/ 11 h 138"/>
                <a:gd name="T6" fmla="*/ 387 w 391"/>
                <a:gd name="T7" fmla="*/ 138 h 138"/>
                <a:gd name="T8" fmla="*/ 391 w 391"/>
                <a:gd name="T9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138">
                  <a:moveTo>
                    <a:pt x="391" y="128"/>
                  </a:moveTo>
                  <a:lnTo>
                    <a:pt x="4" y="0"/>
                  </a:lnTo>
                  <a:lnTo>
                    <a:pt x="0" y="11"/>
                  </a:lnTo>
                  <a:lnTo>
                    <a:pt x="387" y="138"/>
                  </a:lnTo>
                  <a:lnTo>
                    <a:pt x="391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99"/>
            <p:cNvSpPr/>
            <p:nvPr>
              <p:custDataLst>
                <p:tags r:id="rId9"/>
              </p:custDataLst>
            </p:nvPr>
          </p:nvSpPr>
          <p:spPr bwMode="auto">
            <a:xfrm>
              <a:off x="-2533054" y="2129115"/>
              <a:ext cx="622300" cy="219075"/>
            </a:xfrm>
            <a:custGeom>
              <a:avLst/>
              <a:gdLst>
                <a:gd name="T0" fmla="*/ 392 w 392"/>
                <a:gd name="T1" fmla="*/ 127 h 138"/>
                <a:gd name="T2" fmla="*/ 3 w 392"/>
                <a:gd name="T3" fmla="*/ 0 h 138"/>
                <a:gd name="T4" fmla="*/ 0 w 392"/>
                <a:gd name="T5" fmla="*/ 10 h 138"/>
                <a:gd name="T6" fmla="*/ 388 w 392"/>
                <a:gd name="T7" fmla="*/ 138 h 138"/>
                <a:gd name="T8" fmla="*/ 392 w 392"/>
                <a:gd name="T9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38">
                  <a:moveTo>
                    <a:pt x="392" y="127"/>
                  </a:moveTo>
                  <a:lnTo>
                    <a:pt x="3" y="0"/>
                  </a:lnTo>
                  <a:lnTo>
                    <a:pt x="0" y="10"/>
                  </a:lnTo>
                  <a:lnTo>
                    <a:pt x="388" y="138"/>
                  </a:lnTo>
                  <a:lnTo>
                    <a:pt x="392" y="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01"/>
            <p:cNvSpPr/>
            <p:nvPr>
              <p:custDataLst>
                <p:tags r:id="rId10"/>
              </p:custDataLst>
            </p:nvPr>
          </p:nvSpPr>
          <p:spPr bwMode="auto">
            <a:xfrm>
              <a:off x="-2380655" y="1865589"/>
              <a:ext cx="471488" cy="271463"/>
            </a:xfrm>
            <a:custGeom>
              <a:avLst/>
              <a:gdLst>
                <a:gd name="T0" fmla="*/ 98 w 226"/>
                <a:gd name="T1" fmla="*/ 110 h 130"/>
                <a:gd name="T2" fmla="*/ 7 w 226"/>
                <a:gd name="T3" fmla="*/ 30 h 130"/>
                <a:gd name="T4" fmla="*/ 128 w 226"/>
                <a:gd name="T5" fmla="*/ 20 h 130"/>
                <a:gd name="T6" fmla="*/ 219 w 226"/>
                <a:gd name="T7" fmla="*/ 100 h 130"/>
                <a:gd name="T8" fmla="*/ 98 w 226"/>
                <a:gd name="T9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30">
                  <a:moveTo>
                    <a:pt x="98" y="110"/>
                  </a:moveTo>
                  <a:cubicBezTo>
                    <a:pt x="38" y="90"/>
                    <a:pt x="0" y="52"/>
                    <a:pt x="7" y="30"/>
                  </a:cubicBezTo>
                  <a:cubicBezTo>
                    <a:pt x="14" y="9"/>
                    <a:pt x="67" y="0"/>
                    <a:pt x="128" y="20"/>
                  </a:cubicBezTo>
                  <a:cubicBezTo>
                    <a:pt x="188" y="40"/>
                    <a:pt x="226" y="79"/>
                    <a:pt x="219" y="100"/>
                  </a:cubicBezTo>
                  <a:cubicBezTo>
                    <a:pt x="212" y="121"/>
                    <a:pt x="159" y="130"/>
                    <a:pt x="98" y="1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866659" y="3906088"/>
            <a:ext cx="912007" cy="912007"/>
            <a:chOff x="1270097" y="349817"/>
            <a:chExt cx="1652566" cy="1652566"/>
          </a:xfrm>
        </p:grpSpPr>
        <p:sp>
          <p:nvSpPr>
            <p:cNvPr id="126" name="Freeform 5"/>
            <p:cNvSpPr/>
            <p:nvPr>
              <p:custDataLst>
                <p:tags r:id="rId11"/>
              </p:custDataLst>
            </p:nvPr>
          </p:nvSpPr>
          <p:spPr bwMode="auto">
            <a:xfrm>
              <a:off x="2006152" y="1375548"/>
              <a:ext cx="180453" cy="626835"/>
            </a:xfrm>
            <a:custGeom>
              <a:avLst/>
              <a:gdLst>
                <a:gd name="T0" fmla="*/ 29 w 29"/>
                <a:gd name="T1" fmla="*/ 87 h 101"/>
                <a:gd name="T2" fmla="*/ 14 w 29"/>
                <a:gd name="T3" fmla="*/ 101 h 101"/>
                <a:gd name="T4" fmla="*/ 0 w 29"/>
                <a:gd name="T5" fmla="*/ 87 h 101"/>
                <a:gd name="T6" fmla="*/ 14 w 29"/>
                <a:gd name="T7" fmla="*/ 0 h 101"/>
                <a:gd name="T8" fmla="*/ 29 w 29"/>
                <a:gd name="T9" fmla="*/ 8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29" y="87"/>
                  </a:moveTo>
                  <a:cubicBezTo>
                    <a:pt x="29" y="95"/>
                    <a:pt x="22" y="101"/>
                    <a:pt x="14" y="101"/>
                  </a:cubicBezTo>
                  <a:cubicBezTo>
                    <a:pt x="7" y="101"/>
                    <a:pt x="0" y="95"/>
                    <a:pt x="0" y="87"/>
                  </a:cubicBezTo>
                  <a:cubicBezTo>
                    <a:pt x="0" y="79"/>
                    <a:pt x="14" y="0"/>
                    <a:pt x="14" y="0"/>
                  </a:cubicBezTo>
                  <a:cubicBezTo>
                    <a:pt x="14" y="0"/>
                    <a:pt x="29" y="79"/>
                    <a:pt x="29" y="8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6"/>
            <p:cNvSpPr/>
            <p:nvPr>
              <p:custDataLst>
                <p:tags r:id="rId12"/>
              </p:custDataLst>
            </p:nvPr>
          </p:nvSpPr>
          <p:spPr bwMode="auto">
            <a:xfrm>
              <a:off x="2191355" y="1347055"/>
              <a:ext cx="375153" cy="569850"/>
            </a:xfrm>
            <a:custGeom>
              <a:avLst/>
              <a:gdLst>
                <a:gd name="T0" fmla="*/ 56 w 60"/>
                <a:gd name="T1" fmla="*/ 68 h 91"/>
                <a:gd name="T2" fmla="*/ 51 w 60"/>
                <a:gd name="T3" fmla="*/ 87 h 91"/>
                <a:gd name="T4" fmla="*/ 31 w 60"/>
                <a:gd name="T5" fmla="*/ 82 h 91"/>
                <a:gd name="T6" fmla="*/ 0 w 60"/>
                <a:gd name="T7" fmla="*/ 0 h 91"/>
                <a:gd name="T8" fmla="*/ 56 w 60"/>
                <a:gd name="T9" fmla="*/ 6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6" y="68"/>
                  </a:moveTo>
                  <a:cubicBezTo>
                    <a:pt x="60" y="75"/>
                    <a:pt x="57" y="83"/>
                    <a:pt x="51" y="87"/>
                  </a:cubicBezTo>
                  <a:cubicBezTo>
                    <a:pt x="44" y="91"/>
                    <a:pt x="35" y="89"/>
                    <a:pt x="31" y="82"/>
                  </a:cubicBezTo>
                  <a:cubicBezTo>
                    <a:pt x="28" y="75"/>
                    <a:pt x="0" y="0"/>
                    <a:pt x="0" y="0"/>
                  </a:cubicBezTo>
                  <a:cubicBezTo>
                    <a:pt x="0" y="0"/>
                    <a:pt x="52" y="61"/>
                    <a:pt x="56" y="6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7"/>
            <p:cNvSpPr/>
            <p:nvPr>
              <p:custDataLst>
                <p:tags r:id="rId13"/>
              </p:custDataLst>
            </p:nvPr>
          </p:nvSpPr>
          <p:spPr bwMode="auto">
            <a:xfrm>
              <a:off x="2267335" y="1275825"/>
              <a:ext cx="569850" cy="375153"/>
            </a:xfrm>
            <a:custGeom>
              <a:avLst/>
              <a:gdLst>
                <a:gd name="T0" fmla="*/ 82 w 91"/>
                <a:gd name="T1" fmla="*/ 31 h 60"/>
                <a:gd name="T2" fmla="*/ 87 w 91"/>
                <a:gd name="T3" fmla="*/ 51 h 60"/>
                <a:gd name="T4" fmla="*/ 68 w 91"/>
                <a:gd name="T5" fmla="*/ 56 h 60"/>
                <a:gd name="T6" fmla="*/ 0 w 91"/>
                <a:gd name="T7" fmla="*/ 0 h 60"/>
                <a:gd name="T8" fmla="*/ 82 w 91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82" y="31"/>
                  </a:moveTo>
                  <a:cubicBezTo>
                    <a:pt x="89" y="35"/>
                    <a:pt x="91" y="44"/>
                    <a:pt x="87" y="51"/>
                  </a:cubicBezTo>
                  <a:cubicBezTo>
                    <a:pt x="83" y="57"/>
                    <a:pt x="75" y="60"/>
                    <a:pt x="68" y="56"/>
                  </a:cubicBezTo>
                  <a:cubicBezTo>
                    <a:pt x="61" y="52"/>
                    <a:pt x="0" y="0"/>
                    <a:pt x="0" y="0"/>
                  </a:cubicBezTo>
                  <a:cubicBezTo>
                    <a:pt x="0" y="0"/>
                    <a:pt x="75" y="27"/>
                    <a:pt x="82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"/>
            <p:cNvSpPr/>
            <p:nvPr>
              <p:custDataLst>
                <p:tags r:id="rId14"/>
              </p:custDataLst>
            </p:nvPr>
          </p:nvSpPr>
          <p:spPr bwMode="auto">
            <a:xfrm>
              <a:off x="2291077" y="1085875"/>
              <a:ext cx="631586" cy="175705"/>
            </a:xfrm>
            <a:custGeom>
              <a:avLst/>
              <a:gdLst>
                <a:gd name="T0" fmla="*/ 87 w 101"/>
                <a:gd name="T1" fmla="*/ 0 h 28"/>
                <a:gd name="T2" fmla="*/ 101 w 101"/>
                <a:gd name="T3" fmla="*/ 14 h 28"/>
                <a:gd name="T4" fmla="*/ 87 w 101"/>
                <a:gd name="T5" fmla="*/ 28 h 28"/>
                <a:gd name="T6" fmla="*/ 0 w 101"/>
                <a:gd name="T7" fmla="*/ 14 h 28"/>
                <a:gd name="T8" fmla="*/ 87 w 10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87" y="0"/>
                  </a:moveTo>
                  <a:cubicBezTo>
                    <a:pt x="95" y="0"/>
                    <a:pt x="101" y="7"/>
                    <a:pt x="101" y="14"/>
                  </a:cubicBezTo>
                  <a:cubicBezTo>
                    <a:pt x="101" y="22"/>
                    <a:pt x="95" y="28"/>
                    <a:pt x="87" y="28"/>
                  </a:cubicBezTo>
                  <a:cubicBezTo>
                    <a:pt x="79" y="28"/>
                    <a:pt x="0" y="14"/>
                    <a:pt x="0" y="14"/>
                  </a:cubicBezTo>
                  <a:cubicBezTo>
                    <a:pt x="0" y="14"/>
                    <a:pt x="79" y="0"/>
                    <a:pt x="87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9"/>
            <p:cNvSpPr/>
            <p:nvPr>
              <p:custDataLst>
                <p:tags r:id="rId15"/>
              </p:custDataLst>
            </p:nvPr>
          </p:nvSpPr>
          <p:spPr bwMode="auto">
            <a:xfrm>
              <a:off x="2267335" y="705975"/>
              <a:ext cx="569850" cy="375153"/>
            </a:xfrm>
            <a:custGeom>
              <a:avLst/>
              <a:gdLst>
                <a:gd name="T0" fmla="*/ 68 w 91"/>
                <a:gd name="T1" fmla="*/ 4 h 60"/>
                <a:gd name="T2" fmla="*/ 87 w 91"/>
                <a:gd name="T3" fmla="*/ 9 h 60"/>
                <a:gd name="T4" fmla="*/ 82 w 91"/>
                <a:gd name="T5" fmla="*/ 28 h 60"/>
                <a:gd name="T6" fmla="*/ 0 w 91"/>
                <a:gd name="T7" fmla="*/ 60 h 60"/>
                <a:gd name="T8" fmla="*/ 68 w 9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68" y="4"/>
                  </a:moveTo>
                  <a:cubicBezTo>
                    <a:pt x="75" y="0"/>
                    <a:pt x="83" y="2"/>
                    <a:pt x="87" y="9"/>
                  </a:cubicBezTo>
                  <a:cubicBezTo>
                    <a:pt x="91" y="16"/>
                    <a:pt x="89" y="24"/>
                    <a:pt x="82" y="28"/>
                  </a:cubicBezTo>
                  <a:cubicBezTo>
                    <a:pt x="75" y="32"/>
                    <a:pt x="0" y="60"/>
                    <a:pt x="0" y="60"/>
                  </a:cubicBezTo>
                  <a:cubicBezTo>
                    <a:pt x="0" y="60"/>
                    <a:pt x="61" y="8"/>
                    <a:pt x="68" y="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0"/>
            <p:cNvSpPr/>
            <p:nvPr>
              <p:custDataLst>
                <p:tags r:id="rId16"/>
              </p:custDataLst>
            </p:nvPr>
          </p:nvSpPr>
          <p:spPr bwMode="auto">
            <a:xfrm>
              <a:off x="2191355" y="440045"/>
              <a:ext cx="375153" cy="565103"/>
            </a:xfrm>
            <a:custGeom>
              <a:avLst/>
              <a:gdLst>
                <a:gd name="T0" fmla="*/ 31 w 60"/>
                <a:gd name="T1" fmla="*/ 9 h 91"/>
                <a:gd name="T2" fmla="*/ 51 w 60"/>
                <a:gd name="T3" fmla="*/ 4 h 91"/>
                <a:gd name="T4" fmla="*/ 56 w 60"/>
                <a:gd name="T5" fmla="*/ 23 h 91"/>
                <a:gd name="T6" fmla="*/ 0 w 60"/>
                <a:gd name="T7" fmla="*/ 91 h 91"/>
                <a:gd name="T8" fmla="*/ 3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31" y="9"/>
                  </a:moveTo>
                  <a:cubicBezTo>
                    <a:pt x="35" y="2"/>
                    <a:pt x="44" y="0"/>
                    <a:pt x="51" y="4"/>
                  </a:cubicBezTo>
                  <a:cubicBezTo>
                    <a:pt x="57" y="8"/>
                    <a:pt x="60" y="16"/>
                    <a:pt x="56" y="23"/>
                  </a:cubicBezTo>
                  <a:cubicBezTo>
                    <a:pt x="52" y="30"/>
                    <a:pt x="0" y="91"/>
                    <a:pt x="0" y="91"/>
                  </a:cubicBezTo>
                  <a:cubicBezTo>
                    <a:pt x="0" y="91"/>
                    <a:pt x="28" y="16"/>
                    <a:pt x="31" y="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1"/>
            <p:cNvSpPr/>
            <p:nvPr>
              <p:custDataLst>
                <p:tags r:id="rId17"/>
              </p:custDataLst>
            </p:nvPr>
          </p:nvSpPr>
          <p:spPr bwMode="auto">
            <a:xfrm>
              <a:off x="2006152" y="349817"/>
              <a:ext cx="180453" cy="631586"/>
            </a:xfrm>
            <a:custGeom>
              <a:avLst/>
              <a:gdLst>
                <a:gd name="T0" fmla="*/ 0 w 29"/>
                <a:gd name="T1" fmla="*/ 14 h 101"/>
                <a:gd name="T2" fmla="*/ 14 w 29"/>
                <a:gd name="T3" fmla="*/ 0 h 101"/>
                <a:gd name="T4" fmla="*/ 29 w 29"/>
                <a:gd name="T5" fmla="*/ 14 h 101"/>
                <a:gd name="T6" fmla="*/ 14 w 29"/>
                <a:gd name="T7" fmla="*/ 101 h 101"/>
                <a:gd name="T8" fmla="*/ 0 w 29"/>
                <a:gd name="T9" fmla="*/ 1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0" y="14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14" y="101"/>
                    <a:pt x="14" y="101"/>
                  </a:cubicBezTo>
                  <a:cubicBezTo>
                    <a:pt x="14" y="101"/>
                    <a:pt x="0" y="22"/>
                    <a:pt x="0" y="1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"/>
            <p:cNvSpPr/>
            <p:nvPr>
              <p:custDataLst>
                <p:tags r:id="rId18"/>
              </p:custDataLst>
            </p:nvPr>
          </p:nvSpPr>
          <p:spPr bwMode="auto">
            <a:xfrm>
              <a:off x="1626252" y="440045"/>
              <a:ext cx="375153" cy="565103"/>
            </a:xfrm>
            <a:custGeom>
              <a:avLst/>
              <a:gdLst>
                <a:gd name="T0" fmla="*/ 4 w 60"/>
                <a:gd name="T1" fmla="*/ 23 h 91"/>
                <a:gd name="T2" fmla="*/ 9 w 60"/>
                <a:gd name="T3" fmla="*/ 4 h 91"/>
                <a:gd name="T4" fmla="*/ 29 w 60"/>
                <a:gd name="T5" fmla="*/ 9 h 91"/>
                <a:gd name="T6" fmla="*/ 60 w 60"/>
                <a:gd name="T7" fmla="*/ 91 h 91"/>
                <a:gd name="T8" fmla="*/ 4 w 60"/>
                <a:gd name="T9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4" y="23"/>
                  </a:moveTo>
                  <a:cubicBezTo>
                    <a:pt x="0" y="16"/>
                    <a:pt x="2" y="8"/>
                    <a:pt x="9" y="4"/>
                  </a:cubicBezTo>
                  <a:cubicBezTo>
                    <a:pt x="16" y="0"/>
                    <a:pt x="25" y="2"/>
                    <a:pt x="29" y="9"/>
                  </a:cubicBezTo>
                  <a:cubicBezTo>
                    <a:pt x="32" y="16"/>
                    <a:pt x="60" y="91"/>
                    <a:pt x="60" y="91"/>
                  </a:cubicBezTo>
                  <a:cubicBezTo>
                    <a:pt x="60" y="91"/>
                    <a:pt x="8" y="30"/>
                    <a:pt x="4" y="2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"/>
            <p:cNvSpPr/>
            <p:nvPr>
              <p:custDataLst>
                <p:tags r:id="rId19"/>
              </p:custDataLst>
            </p:nvPr>
          </p:nvSpPr>
          <p:spPr bwMode="auto">
            <a:xfrm>
              <a:off x="1355575" y="705975"/>
              <a:ext cx="569850" cy="375153"/>
            </a:xfrm>
            <a:custGeom>
              <a:avLst/>
              <a:gdLst>
                <a:gd name="T0" fmla="*/ 9 w 91"/>
                <a:gd name="T1" fmla="*/ 28 h 60"/>
                <a:gd name="T2" fmla="*/ 4 w 91"/>
                <a:gd name="T3" fmla="*/ 9 h 60"/>
                <a:gd name="T4" fmla="*/ 23 w 91"/>
                <a:gd name="T5" fmla="*/ 4 h 60"/>
                <a:gd name="T6" fmla="*/ 91 w 91"/>
                <a:gd name="T7" fmla="*/ 60 h 60"/>
                <a:gd name="T8" fmla="*/ 9 w 91"/>
                <a:gd name="T9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9" y="28"/>
                  </a:moveTo>
                  <a:cubicBezTo>
                    <a:pt x="2" y="24"/>
                    <a:pt x="0" y="16"/>
                    <a:pt x="4" y="9"/>
                  </a:cubicBezTo>
                  <a:cubicBezTo>
                    <a:pt x="8" y="2"/>
                    <a:pt x="16" y="0"/>
                    <a:pt x="23" y="4"/>
                  </a:cubicBezTo>
                  <a:cubicBezTo>
                    <a:pt x="30" y="8"/>
                    <a:pt x="91" y="60"/>
                    <a:pt x="91" y="60"/>
                  </a:cubicBezTo>
                  <a:cubicBezTo>
                    <a:pt x="91" y="60"/>
                    <a:pt x="16" y="32"/>
                    <a:pt x="9" y="2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4"/>
            <p:cNvSpPr/>
            <p:nvPr>
              <p:custDataLst>
                <p:tags r:id="rId20"/>
              </p:custDataLst>
            </p:nvPr>
          </p:nvSpPr>
          <p:spPr bwMode="auto">
            <a:xfrm>
              <a:off x="1270097" y="1085875"/>
              <a:ext cx="631586" cy="175705"/>
            </a:xfrm>
            <a:custGeom>
              <a:avLst/>
              <a:gdLst>
                <a:gd name="T0" fmla="*/ 14 w 101"/>
                <a:gd name="T1" fmla="*/ 28 h 28"/>
                <a:gd name="T2" fmla="*/ 0 w 101"/>
                <a:gd name="T3" fmla="*/ 14 h 28"/>
                <a:gd name="T4" fmla="*/ 14 w 101"/>
                <a:gd name="T5" fmla="*/ 0 h 28"/>
                <a:gd name="T6" fmla="*/ 101 w 101"/>
                <a:gd name="T7" fmla="*/ 14 h 28"/>
                <a:gd name="T8" fmla="*/ 14 w 10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101" y="14"/>
                    <a:pt x="101" y="14"/>
                  </a:cubicBezTo>
                  <a:cubicBezTo>
                    <a:pt x="101" y="14"/>
                    <a:pt x="22" y="28"/>
                    <a:pt x="14" y="2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5"/>
            <p:cNvSpPr/>
            <p:nvPr>
              <p:custDataLst>
                <p:tags r:id="rId21"/>
              </p:custDataLst>
            </p:nvPr>
          </p:nvSpPr>
          <p:spPr bwMode="auto">
            <a:xfrm>
              <a:off x="1355575" y="1275825"/>
              <a:ext cx="569850" cy="375153"/>
            </a:xfrm>
            <a:custGeom>
              <a:avLst/>
              <a:gdLst>
                <a:gd name="T0" fmla="*/ 23 w 91"/>
                <a:gd name="T1" fmla="*/ 56 h 60"/>
                <a:gd name="T2" fmla="*/ 4 w 91"/>
                <a:gd name="T3" fmla="*/ 51 h 60"/>
                <a:gd name="T4" fmla="*/ 9 w 91"/>
                <a:gd name="T5" fmla="*/ 31 h 60"/>
                <a:gd name="T6" fmla="*/ 91 w 91"/>
                <a:gd name="T7" fmla="*/ 0 h 60"/>
                <a:gd name="T8" fmla="*/ 23 w 91"/>
                <a:gd name="T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23" y="56"/>
                  </a:moveTo>
                  <a:cubicBezTo>
                    <a:pt x="16" y="60"/>
                    <a:pt x="8" y="57"/>
                    <a:pt x="4" y="51"/>
                  </a:cubicBezTo>
                  <a:cubicBezTo>
                    <a:pt x="0" y="44"/>
                    <a:pt x="2" y="35"/>
                    <a:pt x="9" y="31"/>
                  </a:cubicBezTo>
                  <a:cubicBezTo>
                    <a:pt x="16" y="27"/>
                    <a:pt x="91" y="0"/>
                    <a:pt x="91" y="0"/>
                  </a:cubicBezTo>
                  <a:cubicBezTo>
                    <a:pt x="91" y="0"/>
                    <a:pt x="30" y="52"/>
                    <a:pt x="23" y="5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6"/>
            <p:cNvSpPr/>
            <p:nvPr>
              <p:custDataLst>
                <p:tags r:id="rId22"/>
              </p:custDataLst>
            </p:nvPr>
          </p:nvSpPr>
          <p:spPr bwMode="auto">
            <a:xfrm>
              <a:off x="1626252" y="1347055"/>
              <a:ext cx="375153" cy="569850"/>
            </a:xfrm>
            <a:custGeom>
              <a:avLst/>
              <a:gdLst>
                <a:gd name="T0" fmla="*/ 29 w 60"/>
                <a:gd name="T1" fmla="*/ 82 h 91"/>
                <a:gd name="T2" fmla="*/ 9 w 60"/>
                <a:gd name="T3" fmla="*/ 87 h 91"/>
                <a:gd name="T4" fmla="*/ 4 w 60"/>
                <a:gd name="T5" fmla="*/ 68 h 91"/>
                <a:gd name="T6" fmla="*/ 60 w 60"/>
                <a:gd name="T7" fmla="*/ 0 h 91"/>
                <a:gd name="T8" fmla="*/ 29 w 60"/>
                <a:gd name="T9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29" y="82"/>
                  </a:moveTo>
                  <a:cubicBezTo>
                    <a:pt x="25" y="89"/>
                    <a:pt x="16" y="91"/>
                    <a:pt x="9" y="87"/>
                  </a:cubicBezTo>
                  <a:cubicBezTo>
                    <a:pt x="2" y="83"/>
                    <a:pt x="0" y="75"/>
                    <a:pt x="4" y="68"/>
                  </a:cubicBezTo>
                  <a:cubicBezTo>
                    <a:pt x="8" y="61"/>
                    <a:pt x="60" y="0"/>
                    <a:pt x="60" y="0"/>
                  </a:cubicBezTo>
                  <a:cubicBezTo>
                    <a:pt x="60" y="0"/>
                    <a:pt x="32" y="75"/>
                    <a:pt x="29" y="8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1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39395" y="1119115"/>
              <a:ext cx="113970" cy="10922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Freeform 62"/>
          <p:cNvSpPr/>
          <p:nvPr>
            <p:custDataLst>
              <p:tags r:id="rId24"/>
            </p:custDataLst>
          </p:nvPr>
        </p:nvSpPr>
        <p:spPr bwMode="auto">
          <a:xfrm>
            <a:off x="9989222" y="2017981"/>
            <a:ext cx="616435" cy="628111"/>
          </a:xfrm>
          <a:custGeom>
            <a:avLst/>
            <a:gdLst>
              <a:gd name="T0" fmla="*/ 66 w 201"/>
              <a:gd name="T1" fmla="*/ 39 h 205"/>
              <a:gd name="T2" fmla="*/ 69 w 201"/>
              <a:gd name="T3" fmla="*/ 5 h 205"/>
              <a:gd name="T4" fmla="*/ 77 w 201"/>
              <a:gd name="T5" fmla="*/ 0 h 205"/>
              <a:gd name="T6" fmla="*/ 82 w 201"/>
              <a:gd name="T7" fmla="*/ 3 h 205"/>
              <a:gd name="T8" fmla="*/ 107 w 201"/>
              <a:gd name="T9" fmla="*/ 68 h 205"/>
              <a:gd name="T10" fmla="*/ 135 w 201"/>
              <a:gd name="T11" fmla="*/ 23 h 205"/>
              <a:gd name="T12" fmla="*/ 149 w 201"/>
              <a:gd name="T13" fmla="*/ 18 h 205"/>
              <a:gd name="T14" fmla="*/ 161 w 201"/>
              <a:gd name="T15" fmla="*/ 37 h 205"/>
              <a:gd name="T16" fmla="*/ 146 w 201"/>
              <a:gd name="T17" fmla="*/ 77 h 205"/>
              <a:gd name="T18" fmla="*/ 173 w 201"/>
              <a:gd name="T19" fmla="*/ 61 h 205"/>
              <a:gd name="T20" fmla="*/ 186 w 201"/>
              <a:gd name="T21" fmla="*/ 60 h 205"/>
              <a:gd name="T22" fmla="*/ 193 w 201"/>
              <a:gd name="T23" fmla="*/ 69 h 205"/>
              <a:gd name="T24" fmla="*/ 189 w 201"/>
              <a:gd name="T25" fmla="*/ 77 h 205"/>
              <a:gd name="T26" fmla="*/ 161 w 201"/>
              <a:gd name="T27" fmla="*/ 95 h 205"/>
              <a:gd name="T28" fmla="*/ 200 w 201"/>
              <a:gd name="T29" fmla="*/ 129 h 205"/>
              <a:gd name="T30" fmla="*/ 197 w 201"/>
              <a:gd name="T31" fmla="*/ 140 h 205"/>
              <a:gd name="T32" fmla="*/ 189 w 201"/>
              <a:gd name="T33" fmla="*/ 139 h 205"/>
              <a:gd name="T34" fmla="*/ 150 w 201"/>
              <a:gd name="T35" fmla="*/ 123 h 205"/>
              <a:gd name="T36" fmla="*/ 165 w 201"/>
              <a:gd name="T37" fmla="*/ 158 h 205"/>
              <a:gd name="T38" fmla="*/ 163 w 201"/>
              <a:gd name="T39" fmla="*/ 174 h 205"/>
              <a:gd name="T40" fmla="*/ 150 w 201"/>
              <a:gd name="T41" fmla="*/ 183 h 205"/>
              <a:gd name="T42" fmla="*/ 135 w 201"/>
              <a:gd name="T43" fmla="*/ 171 h 205"/>
              <a:gd name="T44" fmla="*/ 119 w 201"/>
              <a:gd name="T45" fmla="*/ 137 h 205"/>
              <a:gd name="T46" fmla="*/ 103 w 201"/>
              <a:gd name="T47" fmla="*/ 205 h 205"/>
              <a:gd name="T48" fmla="*/ 98 w 201"/>
              <a:gd name="T49" fmla="*/ 146 h 205"/>
              <a:gd name="T50" fmla="*/ 45 w 201"/>
              <a:gd name="T51" fmla="*/ 193 h 205"/>
              <a:gd name="T52" fmla="*/ 73 w 201"/>
              <a:gd name="T53" fmla="*/ 141 h 205"/>
              <a:gd name="T54" fmla="*/ 8 w 201"/>
              <a:gd name="T55" fmla="*/ 149 h 205"/>
              <a:gd name="T56" fmla="*/ 0 w 201"/>
              <a:gd name="T57" fmla="*/ 143 h 205"/>
              <a:gd name="T58" fmla="*/ 8 w 201"/>
              <a:gd name="T59" fmla="*/ 134 h 205"/>
              <a:gd name="T60" fmla="*/ 67 w 201"/>
              <a:gd name="T61" fmla="*/ 124 h 205"/>
              <a:gd name="T62" fmla="*/ 11 w 201"/>
              <a:gd name="T63" fmla="*/ 106 h 205"/>
              <a:gd name="T64" fmla="*/ 5 w 201"/>
              <a:gd name="T65" fmla="*/ 102 h 205"/>
              <a:gd name="T66" fmla="*/ 11 w 201"/>
              <a:gd name="T67" fmla="*/ 93 h 205"/>
              <a:gd name="T68" fmla="*/ 68 w 201"/>
              <a:gd name="T69" fmla="*/ 97 h 205"/>
              <a:gd name="T70" fmla="*/ 23 w 201"/>
              <a:gd name="T71" fmla="*/ 64 h 205"/>
              <a:gd name="T72" fmla="*/ 55 w 201"/>
              <a:gd name="T73" fmla="*/ 67 h 205"/>
              <a:gd name="T74" fmla="*/ 74 w 201"/>
              <a:gd name="T75" fmla="*/ 76 h 205"/>
              <a:gd name="T76" fmla="*/ 66 w 201"/>
              <a:gd name="T77" fmla="*/ 39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1" h="205">
                <a:moveTo>
                  <a:pt x="66" y="39"/>
                </a:moveTo>
                <a:cubicBezTo>
                  <a:pt x="64" y="28"/>
                  <a:pt x="63" y="15"/>
                  <a:pt x="69" y="5"/>
                </a:cubicBezTo>
                <a:cubicBezTo>
                  <a:pt x="71" y="2"/>
                  <a:pt x="74" y="0"/>
                  <a:pt x="77" y="0"/>
                </a:cubicBezTo>
                <a:cubicBezTo>
                  <a:pt x="79" y="1"/>
                  <a:pt x="80" y="2"/>
                  <a:pt x="82" y="3"/>
                </a:cubicBezTo>
                <a:cubicBezTo>
                  <a:pt x="98" y="20"/>
                  <a:pt x="103" y="45"/>
                  <a:pt x="107" y="68"/>
                </a:cubicBezTo>
                <a:cubicBezTo>
                  <a:pt x="110" y="50"/>
                  <a:pt x="120" y="33"/>
                  <a:pt x="135" y="23"/>
                </a:cubicBezTo>
                <a:cubicBezTo>
                  <a:pt x="139" y="20"/>
                  <a:pt x="144" y="17"/>
                  <a:pt x="149" y="18"/>
                </a:cubicBezTo>
                <a:cubicBezTo>
                  <a:pt x="157" y="19"/>
                  <a:pt x="160" y="29"/>
                  <a:pt x="161" y="37"/>
                </a:cubicBezTo>
                <a:cubicBezTo>
                  <a:pt x="161" y="51"/>
                  <a:pt x="155" y="66"/>
                  <a:pt x="146" y="77"/>
                </a:cubicBezTo>
                <a:cubicBezTo>
                  <a:pt x="153" y="70"/>
                  <a:pt x="163" y="64"/>
                  <a:pt x="173" y="61"/>
                </a:cubicBezTo>
                <a:cubicBezTo>
                  <a:pt x="177" y="60"/>
                  <a:pt x="181" y="59"/>
                  <a:pt x="186" y="60"/>
                </a:cubicBezTo>
                <a:cubicBezTo>
                  <a:pt x="190" y="61"/>
                  <a:pt x="194" y="65"/>
                  <a:pt x="193" y="69"/>
                </a:cubicBezTo>
                <a:cubicBezTo>
                  <a:pt x="193" y="72"/>
                  <a:pt x="191" y="75"/>
                  <a:pt x="189" y="77"/>
                </a:cubicBezTo>
                <a:cubicBezTo>
                  <a:pt x="182" y="85"/>
                  <a:pt x="172" y="91"/>
                  <a:pt x="161" y="95"/>
                </a:cubicBezTo>
                <a:cubicBezTo>
                  <a:pt x="180" y="95"/>
                  <a:pt x="197" y="111"/>
                  <a:pt x="200" y="129"/>
                </a:cubicBezTo>
                <a:cubicBezTo>
                  <a:pt x="201" y="133"/>
                  <a:pt x="201" y="138"/>
                  <a:pt x="197" y="140"/>
                </a:cubicBezTo>
                <a:cubicBezTo>
                  <a:pt x="195" y="141"/>
                  <a:pt x="191" y="140"/>
                  <a:pt x="189" y="139"/>
                </a:cubicBezTo>
                <a:cubicBezTo>
                  <a:pt x="176" y="133"/>
                  <a:pt x="163" y="128"/>
                  <a:pt x="150" y="123"/>
                </a:cubicBezTo>
                <a:cubicBezTo>
                  <a:pt x="158" y="133"/>
                  <a:pt x="163" y="145"/>
                  <a:pt x="165" y="158"/>
                </a:cubicBezTo>
                <a:cubicBezTo>
                  <a:pt x="165" y="164"/>
                  <a:pt x="165" y="170"/>
                  <a:pt x="163" y="174"/>
                </a:cubicBezTo>
                <a:cubicBezTo>
                  <a:pt x="160" y="179"/>
                  <a:pt x="155" y="183"/>
                  <a:pt x="150" y="183"/>
                </a:cubicBezTo>
                <a:cubicBezTo>
                  <a:pt x="143" y="182"/>
                  <a:pt x="139" y="176"/>
                  <a:pt x="135" y="171"/>
                </a:cubicBezTo>
                <a:cubicBezTo>
                  <a:pt x="129" y="160"/>
                  <a:pt x="124" y="149"/>
                  <a:pt x="119" y="137"/>
                </a:cubicBezTo>
                <a:cubicBezTo>
                  <a:pt x="125" y="160"/>
                  <a:pt x="119" y="187"/>
                  <a:pt x="103" y="205"/>
                </a:cubicBezTo>
                <a:cubicBezTo>
                  <a:pt x="94" y="187"/>
                  <a:pt x="92" y="165"/>
                  <a:pt x="98" y="146"/>
                </a:cubicBezTo>
                <a:cubicBezTo>
                  <a:pt x="83" y="165"/>
                  <a:pt x="65" y="181"/>
                  <a:pt x="45" y="193"/>
                </a:cubicBezTo>
                <a:cubicBezTo>
                  <a:pt x="44" y="173"/>
                  <a:pt x="59" y="155"/>
                  <a:pt x="73" y="141"/>
                </a:cubicBezTo>
                <a:cubicBezTo>
                  <a:pt x="54" y="152"/>
                  <a:pt x="30" y="154"/>
                  <a:pt x="8" y="149"/>
                </a:cubicBezTo>
                <a:cubicBezTo>
                  <a:pt x="5" y="148"/>
                  <a:pt x="1" y="146"/>
                  <a:pt x="0" y="143"/>
                </a:cubicBezTo>
                <a:cubicBezTo>
                  <a:pt x="0" y="139"/>
                  <a:pt x="4" y="136"/>
                  <a:pt x="8" y="134"/>
                </a:cubicBezTo>
                <a:cubicBezTo>
                  <a:pt x="27" y="127"/>
                  <a:pt x="47" y="123"/>
                  <a:pt x="67" y="124"/>
                </a:cubicBezTo>
                <a:cubicBezTo>
                  <a:pt x="48" y="119"/>
                  <a:pt x="29" y="113"/>
                  <a:pt x="11" y="106"/>
                </a:cubicBezTo>
                <a:cubicBezTo>
                  <a:pt x="9" y="105"/>
                  <a:pt x="6" y="104"/>
                  <a:pt x="5" y="102"/>
                </a:cubicBezTo>
                <a:cubicBezTo>
                  <a:pt x="4" y="98"/>
                  <a:pt x="8" y="95"/>
                  <a:pt x="11" y="93"/>
                </a:cubicBezTo>
                <a:cubicBezTo>
                  <a:pt x="29" y="84"/>
                  <a:pt x="50" y="90"/>
                  <a:pt x="68" y="97"/>
                </a:cubicBezTo>
                <a:cubicBezTo>
                  <a:pt x="50" y="91"/>
                  <a:pt x="34" y="79"/>
                  <a:pt x="23" y="64"/>
                </a:cubicBezTo>
                <a:cubicBezTo>
                  <a:pt x="32" y="56"/>
                  <a:pt x="45" y="62"/>
                  <a:pt x="55" y="67"/>
                </a:cubicBezTo>
                <a:cubicBezTo>
                  <a:pt x="61" y="70"/>
                  <a:pt x="68" y="75"/>
                  <a:pt x="74" y="76"/>
                </a:cubicBezTo>
                <a:cubicBezTo>
                  <a:pt x="79" y="68"/>
                  <a:pt x="68" y="48"/>
                  <a:pt x="66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3" name="Freeform 63"/>
          <p:cNvSpPr/>
          <p:nvPr>
            <p:custDataLst>
              <p:tags r:id="rId25"/>
            </p:custDataLst>
          </p:nvPr>
        </p:nvSpPr>
        <p:spPr bwMode="auto">
          <a:xfrm>
            <a:off x="10241400" y="2298179"/>
            <a:ext cx="156444" cy="100405"/>
          </a:xfrm>
          <a:custGeom>
            <a:avLst/>
            <a:gdLst>
              <a:gd name="T0" fmla="*/ 26 w 51"/>
              <a:gd name="T1" fmla="*/ 0 h 33"/>
              <a:gd name="T2" fmla="*/ 19 w 51"/>
              <a:gd name="T3" fmla="*/ 3 h 33"/>
              <a:gd name="T4" fmla="*/ 10 w 51"/>
              <a:gd name="T5" fmla="*/ 10 h 33"/>
              <a:gd name="T6" fmla="*/ 27 w 51"/>
              <a:gd name="T7" fmla="*/ 33 h 33"/>
              <a:gd name="T8" fmla="*/ 36 w 51"/>
              <a:gd name="T9" fmla="*/ 31 h 33"/>
              <a:gd name="T10" fmla="*/ 27 w 51"/>
              <a:gd name="T11" fmla="*/ 0 h 33"/>
              <a:gd name="T12" fmla="*/ 26 w 51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33">
                <a:moveTo>
                  <a:pt x="26" y="0"/>
                </a:moveTo>
                <a:cubicBezTo>
                  <a:pt x="23" y="0"/>
                  <a:pt x="21" y="1"/>
                  <a:pt x="19" y="3"/>
                </a:cubicBezTo>
                <a:cubicBezTo>
                  <a:pt x="15" y="5"/>
                  <a:pt x="12" y="7"/>
                  <a:pt x="10" y="10"/>
                </a:cubicBezTo>
                <a:cubicBezTo>
                  <a:pt x="0" y="23"/>
                  <a:pt x="15" y="33"/>
                  <a:pt x="27" y="33"/>
                </a:cubicBezTo>
                <a:cubicBezTo>
                  <a:pt x="30" y="33"/>
                  <a:pt x="33" y="32"/>
                  <a:pt x="36" y="31"/>
                </a:cubicBezTo>
                <a:cubicBezTo>
                  <a:pt x="51" y="24"/>
                  <a:pt x="41" y="3"/>
                  <a:pt x="27" y="0"/>
                </a:cubicBezTo>
                <a:cubicBezTo>
                  <a:pt x="27" y="0"/>
                  <a:pt x="26" y="0"/>
                  <a:pt x="2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8161973" y="473391"/>
            <a:ext cx="1167765" cy="1167765"/>
            <a:chOff x="8161973" y="473391"/>
            <a:chExt cx="1167765" cy="1167765"/>
          </a:xfrm>
          <a:solidFill>
            <a:schemeClr val="accent1"/>
          </a:solidFill>
        </p:grpSpPr>
        <p:sp>
          <p:nvSpPr>
            <p:cNvPr id="113" name="Freeform 5"/>
            <p:cNvSpPr/>
            <p:nvPr>
              <p:custDataLst>
                <p:tags r:id="rId26"/>
              </p:custDataLst>
            </p:nvPr>
          </p:nvSpPr>
          <p:spPr bwMode="auto">
            <a:xfrm>
              <a:off x="8682097" y="1198211"/>
              <a:ext cx="127515" cy="442945"/>
            </a:xfrm>
            <a:custGeom>
              <a:avLst/>
              <a:gdLst>
                <a:gd name="T0" fmla="*/ 29 w 29"/>
                <a:gd name="T1" fmla="*/ 87 h 101"/>
                <a:gd name="T2" fmla="*/ 14 w 29"/>
                <a:gd name="T3" fmla="*/ 101 h 101"/>
                <a:gd name="T4" fmla="*/ 0 w 29"/>
                <a:gd name="T5" fmla="*/ 87 h 101"/>
                <a:gd name="T6" fmla="*/ 14 w 29"/>
                <a:gd name="T7" fmla="*/ 0 h 101"/>
                <a:gd name="T8" fmla="*/ 29 w 29"/>
                <a:gd name="T9" fmla="*/ 8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29" y="87"/>
                  </a:moveTo>
                  <a:cubicBezTo>
                    <a:pt x="29" y="95"/>
                    <a:pt x="22" y="101"/>
                    <a:pt x="14" y="101"/>
                  </a:cubicBezTo>
                  <a:cubicBezTo>
                    <a:pt x="7" y="101"/>
                    <a:pt x="0" y="95"/>
                    <a:pt x="0" y="87"/>
                  </a:cubicBezTo>
                  <a:cubicBezTo>
                    <a:pt x="0" y="79"/>
                    <a:pt x="14" y="0"/>
                    <a:pt x="14" y="0"/>
                  </a:cubicBezTo>
                  <a:cubicBezTo>
                    <a:pt x="14" y="0"/>
                    <a:pt x="29" y="79"/>
                    <a:pt x="29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6"/>
            <p:cNvSpPr/>
            <p:nvPr>
              <p:custDataLst>
                <p:tags r:id="rId27"/>
              </p:custDataLst>
            </p:nvPr>
          </p:nvSpPr>
          <p:spPr bwMode="auto">
            <a:xfrm>
              <a:off x="8812968" y="1178077"/>
              <a:ext cx="265097" cy="402678"/>
            </a:xfrm>
            <a:custGeom>
              <a:avLst/>
              <a:gdLst>
                <a:gd name="T0" fmla="*/ 56 w 60"/>
                <a:gd name="T1" fmla="*/ 68 h 91"/>
                <a:gd name="T2" fmla="*/ 51 w 60"/>
                <a:gd name="T3" fmla="*/ 87 h 91"/>
                <a:gd name="T4" fmla="*/ 31 w 60"/>
                <a:gd name="T5" fmla="*/ 82 h 91"/>
                <a:gd name="T6" fmla="*/ 0 w 60"/>
                <a:gd name="T7" fmla="*/ 0 h 91"/>
                <a:gd name="T8" fmla="*/ 56 w 60"/>
                <a:gd name="T9" fmla="*/ 6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6" y="68"/>
                  </a:moveTo>
                  <a:cubicBezTo>
                    <a:pt x="60" y="75"/>
                    <a:pt x="57" y="83"/>
                    <a:pt x="51" y="87"/>
                  </a:cubicBezTo>
                  <a:cubicBezTo>
                    <a:pt x="44" y="91"/>
                    <a:pt x="35" y="89"/>
                    <a:pt x="31" y="82"/>
                  </a:cubicBezTo>
                  <a:cubicBezTo>
                    <a:pt x="28" y="75"/>
                    <a:pt x="0" y="0"/>
                    <a:pt x="0" y="0"/>
                  </a:cubicBezTo>
                  <a:cubicBezTo>
                    <a:pt x="0" y="0"/>
                    <a:pt x="52" y="61"/>
                    <a:pt x="56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7"/>
            <p:cNvSpPr/>
            <p:nvPr>
              <p:custDataLst>
                <p:tags r:id="rId28"/>
              </p:custDataLst>
            </p:nvPr>
          </p:nvSpPr>
          <p:spPr bwMode="auto">
            <a:xfrm>
              <a:off x="8866659" y="1127743"/>
              <a:ext cx="402678" cy="265097"/>
            </a:xfrm>
            <a:custGeom>
              <a:avLst/>
              <a:gdLst>
                <a:gd name="T0" fmla="*/ 82 w 91"/>
                <a:gd name="T1" fmla="*/ 31 h 60"/>
                <a:gd name="T2" fmla="*/ 87 w 91"/>
                <a:gd name="T3" fmla="*/ 51 h 60"/>
                <a:gd name="T4" fmla="*/ 68 w 91"/>
                <a:gd name="T5" fmla="*/ 56 h 60"/>
                <a:gd name="T6" fmla="*/ 0 w 91"/>
                <a:gd name="T7" fmla="*/ 0 h 60"/>
                <a:gd name="T8" fmla="*/ 82 w 91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82" y="31"/>
                  </a:moveTo>
                  <a:cubicBezTo>
                    <a:pt x="89" y="35"/>
                    <a:pt x="91" y="44"/>
                    <a:pt x="87" y="51"/>
                  </a:cubicBezTo>
                  <a:cubicBezTo>
                    <a:pt x="83" y="57"/>
                    <a:pt x="75" y="60"/>
                    <a:pt x="68" y="56"/>
                  </a:cubicBezTo>
                  <a:cubicBezTo>
                    <a:pt x="61" y="52"/>
                    <a:pt x="0" y="0"/>
                    <a:pt x="0" y="0"/>
                  </a:cubicBezTo>
                  <a:cubicBezTo>
                    <a:pt x="0" y="0"/>
                    <a:pt x="75" y="27"/>
                    <a:pt x="8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8"/>
            <p:cNvSpPr/>
            <p:nvPr>
              <p:custDataLst>
                <p:tags r:id="rId29"/>
              </p:custDataLst>
            </p:nvPr>
          </p:nvSpPr>
          <p:spPr bwMode="auto">
            <a:xfrm>
              <a:off x="8883436" y="993517"/>
              <a:ext cx="446302" cy="124160"/>
            </a:xfrm>
            <a:custGeom>
              <a:avLst/>
              <a:gdLst>
                <a:gd name="T0" fmla="*/ 87 w 101"/>
                <a:gd name="T1" fmla="*/ 0 h 28"/>
                <a:gd name="T2" fmla="*/ 101 w 101"/>
                <a:gd name="T3" fmla="*/ 14 h 28"/>
                <a:gd name="T4" fmla="*/ 87 w 101"/>
                <a:gd name="T5" fmla="*/ 28 h 28"/>
                <a:gd name="T6" fmla="*/ 0 w 101"/>
                <a:gd name="T7" fmla="*/ 14 h 28"/>
                <a:gd name="T8" fmla="*/ 87 w 10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87" y="0"/>
                  </a:moveTo>
                  <a:cubicBezTo>
                    <a:pt x="95" y="0"/>
                    <a:pt x="101" y="7"/>
                    <a:pt x="101" y="14"/>
                  </a:cubicBezTo>
                  <a:cubicBezTo>
                    <a:pt x="101" y="22"/>
                    <a:pt x="95" y="28"/>
                    <a:pt x="87" y="28"/>
                  </a:cubicBezTo>
                  <a:cubicBezTo>
                    <a:pt x="79" y="28"/>
                    <a:pt x="0" y="14"/>
                    <a:pt x="0" y="14"/>
                  </a:cubicBezTo>
                  <a:cubicBezTo>
                    <a:pt x="0" y="14"/>
                    <a:pt x="79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9"/>
            <p:cNvSpPr/>
            <p:nvPr>
              <p:custDataLst>
                <p:tags r:id="rId30"/>
              </p:custDataLst>
            </p:nvPr>
          </p:nvSpPr>
          <p:spPr bwMode="auto">
            <a:xfrm>
              <a:off x="8866659" y="725066"/>
              <a:ext cx="402678" cy="265097"/>
            </a:xfrm>
            <a:custGeom>
              <a:avLst/>
              <a:gdLst>
                <a:gd name="T0" fmla="*/ 68 w 91"/>
                <a:gd name="T1" fmla="*/ 4 h 60"/>
                <a:gd name="T2" fmla="*/ 87 w 91"/>
                <a:gd name="T3" fmla="*/ 9 h 60"/>
                <a:gd name="T4" fmla="*/ 82 w 91"/>
                <a:gd name="T5" fmla="*/ 28 h 60"/>
                <a:gd name="T6" fmla="*/ 0 w 91"/>
                <a:gd name="T7" fmla="*/ 60 h 60"/>
                <a:gd name="T8" fmla="*/ 68 w 9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68" y="4"/>
                  </a:moveTo>
                  <a:cubicBezTo>
                    <a:pt x="75" y="0"/>
                    <a:pt x="83" y="2"/>
                    <a:pt x="87" y="9"/>
                  </a:cubicBezTo>
                  <a:cubicBezTo>
                    <a:pt x="91" y="16"/>
                    <a:pt x="89" y="24"/>
                    <a:pt x="82" y="28"/>
                  </a:cubicBezTo>
                  <a:cubicBezTo>
                    <a:pt x="75" y="32"/>
                    <a:pt x="0" y="60"/>
                    <a:pt x="0" y="60"/>
                  </a:cubicBezTo>
                  <a:cubicBezTo>
                    <a:pt x="0" y="60"/>
                    <a:pt x="61" y="8"/>
                    <a:pt x="6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"/>
            <p:cNvSpPr/>
            <p:nvPr>
              <p:custDataLst>
                <p:tags r:id="rId31"/>
              </p:custDataLst>
            </p:nvPr>
          </p:nvSpPr>
          <p:spPr bwMode="auto">
            <a:xfrm>
              <a:off x="8812968" y="537149"/>
              <a:ext cx="265097" cy="399323"/>
            </a:xfrm>
            <a:custGeom>
              <a:avLst/>
              <a:gdLst>
                <a:gd name="T0" fmla="*/ 31 w 60"/>
                <a:gd name="T1" fmla="*/ 9 h 91"/>
                <a:gd name="T2" fmla="*/ 51 w 60"/>
                <a:gd name="T3" fmla="*/ 4 h 91"/>
                <a:gd name="T4" fmla="*/ 56 w 60"/>
                <a:gd name="T5" fmla="*/ 23 h 91"/>
                <a:gd name="T6" fmla="*/ 0 w 60"/>
                <a:gd name="T7" fmla="*/ 91 h 91"/>
                <a:gd name="T8" fmla="*/ 3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31" y="9"/>
                  </a:moveTo>
                  <a:cubicBezTo>
                    <a:pt x="35" y="2"/>
                    <a:pt x="44" y="0"/>
                    <a:pt x="51" y="4"/>
                  </a:cubicBezTo>
                  <a:cubicBezTo>
                    <a:pt x="57" y="8"/>
                    <a:pt x="60" y="16"/>
                    <a:pt x="56" y="23"/>
                  </a:cubicBezTo>
                  <a:cubicBezTo>
                    <a:pt x="52" y="30"/>
                    <a:pt x="0" y="91"/>
                    <a:pt x="0" y="91"/>
                  </a:cubicBezTo>
                  <a:cubicBezTo>
                    <a:pt x="0" y="91"/>
                    <a:pt x="28" y="16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"/>
            <p:cNvSpPr/>
            <p:nvPr>
              <p:custDataLst>
                <p:tags r:id="rId32"/>
              </p:custDataLst>
            </p:nvPr>
          </p:nvSpPr>
          <p:spPr bwMode="auto">
            <a:xfrm>
              <a:off x="8682097" y="473391"/>
              <a:ext cx="127515" cy="446302"/>
            </a:xfrm>
            <a:custGeom>
              <a:avLst/>
              <a:gdLst>
                <a:gd name="T0" fmla="*/ 0 w 29"/>
                <a:gd name="T1" fmla="*/ 14 h 101"/>
                <a:gd name="T2" fmla="*/ 14 w 29"/>
                <a:gd name="T3" fmla="*/ 0 h 101"/>
                <a:gd name="T4" fmla="*/ 29 w 29"/>
                <a:gd name="T5" fmla="*/ 14 h 101"/>
                <a:gd name="T6" fmla="*/ 14 w 29"/>
                <a:gd name="T7" fmla="*/ 101 h 101"/>
                <a:gd name="T8" fmla="*/ 0 w 29"/>
                <a:gd name="T9" fmla="*/ 1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0" y="14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14" y="101"/>
                    <a:pt x="14" y="101"/>
                  </a:cubicBezTo>
                  <a:cubicBezTo>
                    <a:pt x="14" y="101"/>
                    <a:pt x="0" y="22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"/>
            <p:cNvSpPr/>
            <p:nvPr>
              <p:custDataLst>
                <p:tags r:id="rId33"/>
              </p:custDataLst>
            </p:nvPr>
          </p:nvSpPr>
          <p:spPr bwMode="auto">
            <a:xfrm>
              <a:off x="8413645" y="537149"/>
              <a:ext cx="265097" cy="399323"/>
            </a:xfrm>
            <a:custGeom>
              <a:avLst/>
              <a:gdLst>
                <a:gd name="T0" fmla="*/ 4 w 60"/>
                <a:gd name="T1" fmla="*/ 23 h 91"/>
                <a:gd name="T2" fmla="*/ 9 w 60"/>
                <a:gd name="T3" fmla="*/ 4 h 91"/>
                <a:gd name="T4" fmla="*/ 29 w 60"/>
                <a:gd name="T5" fmla="*/ 9 h 91"/>
                <a:gd name="T6" fmla="*/ 60 w 60"/>
                <a:gd name="T7" fmla="*/ 91 h 91"/>
                <a:gd name="T8" fmla="*/ 4 w 60"/>
                <a:gd name="T9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4" y="23"/>
                  </a:moveTo>
                  <a:cubicBezTo>
                    <a:pt x="0" y="16"/>
                    <a:pt x="2" y="8"/>
                    <a:pt x="9" y="4"/>
                  </a:cubicBezTo>
                  <a:cubicBezTo>
                    <a:pt x="16" y="0"/>
                    <a:pt x="25" y="2"/>
                    <a:pt x="29" y="9"/>
                  </a:cubicBezTo>
                  <a:cubicBezTo>
                    <a:pt x="32" y="16"/>
                    <a:pt x="60" y="91"/>
                    <a:pt x="60" y="91"/>
                  </a:cubicBezTo>
                  <a:cubicBezTo>
                    <a:pt x="60" y="91"/>
                    <a:pt x="8" y="30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3"/>
            <p:cNvSpPr/>
            <p:nvPr>
              <p:custDataLst>
                <p:tags r:id="rId34"/>
              </p:custDataLst>
            </p:nvPr>
          </p:nvSpPr>
          <p:spPr bwMode="auto">
            <a:xfrm>
              <a:off x="8222375" y="725066"/>
              <a:ext cx="402678" cy="265097"/>
            </a:xfrm>
            <a:custGeom>
              <a:avLst/>
              <a:gdLst>
                <a:gd name="T0" fmla="*/ 9 w 91"/>
                <a:gd name="T1" fmla="*/ 28 h 60"/>
                <a:gd name="T2" fmla="*/ 4 w 91"/>
                <a:gd name="T3" fmla="*/ 9 h 60"/>
                <a:gd name="T4" fmla="*/ 23 w 91"/>
                <a:gd name="T5" fmla="*/ 4 h 60"/>
                <a:gd name="T6" fmla="*/ 91 w 91"/>
                <a:gd name="T7" fmla="*/ 60 h 60"/>
                <a:gd name="T8" fmla="*/ 9 w 91"/>
                <a:gd name="T9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9" y="28"/>
                  </a:moveTo>
                  <a:cubicBezTo>
                    <a:pt x="2" y="24"/>
                    <a:pt x="0" y="16"/>
                    <a:pt x="4" y="9"/>
                  </a:cubicBezTo>
                  <a:cubicBezTo>
                    <a:pt x="8" y="2"/>
                    <a:pt x="16" y="0"/>
                    <a:pt x="23" y="4"/>
                  </a:cubicBezTo>
                  <a:cubicBezTo>
                    <a:pt x="30" y="8"/>
                    <a:pt x="91" y="60"/>
                    <a:pt x="91" y="60"/>
                  </a:cubicBezTo>
                  <a:cubicBezTo>
                    <a:pt x="91" y="60"/>
                    <a:pt x="16" y="32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4"/>
            <p:cNvSpPr/>
            <p:nvPr>
              <p:custDataLst>
                <p:tags r:id="rId35"/>
              </p:custDataLst>
            </p:nvPr>
          </p:nvSpPr>
          <p:spPr bwMode="auto">
            <a:xfrm>
              <a:off x="8161973" y="993517"/>
              <a:ext cx="446302" cy="124160"/>
            </a:xfrm>
            <a:custGeom>
              <a:avLst/>
              <a:gdLst>
                <a:gd name="T0" fmla="*/ 14 w 101"/>
                <a:gd name="T1" fmla="*/ 28 h 28"/>
                <a:gd name="T2" fmla="*/ 0 w 101"/>
                <a:gd name="T3" fmla="*/ 14 h 28"/>
                <a:gd name="T4" fmla="*/ 14 w 101"/>
                <a:gd name="T5" fmla="*/ 0 h 28"/>
                <a:gd name="T6" fmla="*/ 101 w 101"/>
                <a:gd name="T7" fmla="*/ 14 h 28"/>
                <a:gd name="T8" fmla="*/ 14 w 10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101" y="14"/>
                    <a:pt x="101" y="14"/>
                  </a:cubicBezTo>
                  <a:cubicBezTo>
                    <a:pt x="101" y="14"/>
                    <a:pt x="22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5"/>
            <p:cNvSpPr/>
            <p:nvPr>
              <p:custDataLst>
                <p:tags r:id="rId36"/>
              </p:custDataLst>
            </p:nvPr>
          </p:nvSpPr>
          <p:spPr bwMode="auto">
            <a:xfrm>
              <a:off x="8222375" y="1127743"/>
              <a:ext cx="402678" cy="265097"/>
            </a:xfrm>
            <a:custGeom>
              <a:avLst/>
              <a:gdLst>
                <a:gd name="T0" fmla="*/ 23 w 91"/>
                <a:gd name="T1" fmla="*/ 56 h 60"/>
                <a:gd name="T2" fmla="*/ 4 w 91"/>
                <a:gd name="T3" fmla="*/ 51 h 60"/>
                <a:gd name="T4" fmla="*/ 9 w 91"/>
                <a:gd name="T5" fmla="*/ 31 h 60"/>
                <a:gd name="T6" fmla="*/ 91 w 91"/>
                <a:gd name="T7" fmla="*/ 0 h 60"/>
                <a:gd name="T8" fmla="*/ 23 w 91"/>
                <a:gd name="T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23" y="56"/>
                  </a:moveTo>
                  <a:cubicBezTo>
                    <a:pt x="16" y="60"/>
                    <a:pt x="8" y="57"/>
                    <a:pt x="4" y="51"/>
                  </a:cubicBezTo>
                  <a:cubicBezTo>
                    <a:pt x="0" y="44"/>
                    <a:pt x="2" y="35"/>
                    <a:pt x="9" y="31"/>
                  </a:cubicBezTo>
                  <a:cubicBezTo>
                    <a:pt x="16" y="27"/>
                    <a:pt x="91" y="0"/>
                    <a:pt x="91" y="0"/>
                  </a:cubicBezTo>
                  <a:cubicBezTo>
                    <a:pt x="91" y="0"/>
                    <a:pt x="30" y="52"/>
                    <a:pt x="23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6"/>
            <p:cNvSpPr/>
            <p:nvPr>
              <p:custDataLst>
                <p:tags r:id="rId37"/>
              </p:custDataLst>
            </p:nvPr>
          </p:nvSpPr>
          <p:spPr bwMode="auto">
            <a:xfrm>
              <a:off x="8413645" y="1178077"/>
              <a:ext cx="265097" cy="402678"/>
            </a:xfrm>
            <a:custGeom>
              <a:avLst/>
              <a:gdLst>
                <a:gd name="T0" fmla="*/ 29 w 60"/>
                <a:gd name="T1" fmla="*/ 82 h 91"/>
                <a:gd name="T2" fmla="*/ 9 w 60"/>
                <a:gd name="T3" fmla="*/ 87 h 91"/>
                <a:gd name="T4" fmla="*/ 4 w 60"/>
                <a:gd name="T5" fmla="*/ 68 h 91"/>
                <a:gd name="T6" fmla="*/ 60 w 60"/>
                <a:gd name="T7" fmla="*/ 0 h 91"/>
                <a:gd name="T8" fmla="*/ 29 w 60"/>
                <a:gd name="T9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29" y="82"/>
                  </a:moveTo>
                  <a:cubicBezTo>
                    <a:pt x="25" y="89"/>
                    <a:pt x="16" y="91"/>
                    <a:pt x="9" y="87"/>
                  </a:cubicBezTo>
                  <a:cubicBezTo>
                    <a:pt x="2" y="83"/>
                    <a:pt x="0" y="75"/>
                    <a:pt x="4" y="68"/>
                  </a:cubicBezTo>
                  <a:cubicBezTo>
                    <a:pt x="8" y="61"/>
                    <a:pt x="60" y="0"/>
                    <a:pt x="60" y="0"/>
                  </a:cubicBezTo>
                  <a:cubicBezTo>
                    <a:pt x="60" y="0"/>
                    <a:pt x="32" y="75"/>
                    <a:pt x="29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1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705588" y="1017006"/>
              <a:ext cx="80536" cy="7718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371466" y="1127743"/>
            <a:ext cx="395199" cy="402685"/>
            <a:chOff x="5473338" y="1380299"/>
            <a:chExt cx="395199" cy="402685"/>
          </a:xfrm>
        </p:grpSpPr>
        <p:sp>
          <p:nvSpPr>
            <p:cNvPr id="111" name="Freeform 62"/>
            <p:cNvSpPr/>
            <p:nvPr>
              <p:custDataLst>
                <p:tags r:id="rId39"/>
              </p:custDataLst>
            </p:nvPr>
          </p:nvSpPr>
          <p:spPr bwMode="auto">
            <a:xfrm>
              <a:off x="5473338" y="1380299"/>
              <a:ext cx="395199" cy="402685"/>
            </a:xfrm>
            <a:custGeom>
              <a:avLst/>
              <a:gdLst>
                <a:gd name="T0" fmla="*/ 66 w 201"/>
                <a:gd name="T1" fmla="*/ 39 h 205"/>
                <a:gd name="T2" fmla="*/ 69 w 201"/>
                <a:gd name="T3" fmla="*/ 5 h 205"/>
                <a:gd name="T4" fmla="*/ 77 w 201"/>
                <a:gd name="T5" fmla="*/ 0 h 205"/>
                <a:gd name="T6" fmla="*/ 82 w 201"/>
                <a:gd name="T7" fmla="*/ 3 h 205"/>
                <a:gd name="T8" fmla="*/ 107 w 201"/>
                <a:gd name="T9" fmla="*/ 68 h 205"/>
                <a:gd name="T10" fmla="*/ 135 w 201"/>
                <a:gd name="T11" fmla="*/ 23 h 205"/>
                <a:gd name="T12" fmla="*/ 149 w 201"/>
                <a:gd name="T13" fmla="*/ 18 h 205"/>
                <a:gd name="T14" fmla="*/ 161 w 201"/>
                <a:gd name="T15" fmla="*/ 37 h 205"/>
                <a:gd name="T16" fmla="*/ 146 w 201"/>
                <a:gd name="T17" fmla="*/ 77 h 205"/>
                <a:gd name="T18" fmla="*/ 173 w 201"/>
                <a:gd name="T19" fmla="*/ 61 h 205"/>
                <a:gd name="T20" fmla="*/ 186 w 201"/>
                <a:gd name="T21" fmla="*/ 60 h 205"/>
                <a:gd name="T22" fmla="*/ 193 w 201"/>
                <a:gd name="T23" fmla="*/ 69 h 205"/>
                <a:gd name="T24" fmla="*/ 189 w 201"/>
                <a:gd name="T25" fmla="*/ 77 h 205"/>
                <a:gd name="T26" fmla="*/ 161 w 201"/>
                <a:gd name="T27" fmla="*/ 95 h 205"/>
                <a:gd name="T28" fmla="*/ 200 w 201"/>
                <a:gd name="T29" fmla="*/ 129 h 205"/>
                <a:gd name="T30" fmla="*/ 197 w 201"/>
                <a:gd name="T31" fmla="*/ 140 h 205"/>
                <a:gd name="T32" fmla="*/ 189 w 201"/>
                <a:gd name="T33" fmla="*/ 139 h 205"/>
                <a:gd name="T34" fmla="*/ 150 w 201"/>
                <a:gd name="T35" fmla="*/ 123 h 205"/>
                <a:gd name="T36" fmla="*/ 165 w 201"/>
                <a:gd name="T37" fmla="*/ 158 h 205"/>
                <a:gd name="T38" fmla="*/ 163 w 201"/>
                <a:gd name="T39" fmla="*/ 174 h 205"/>
                <a:gd name="T40" fmla="*/ 150 w 201"/>
                <a:gd name="T41" fmla="*/ 183 h 205"/>
                <a:gd name="T42" fmla="*/ 135 w 201"/>
                <a:gd name="T43" fmla="*/ 171 h 205"/>
                <a:gd name="T44" fmla="*/ 119 w 201"/>
                <a:gd name="T45" fmla="*/ 137 h 205"/>
                <a:gd name="T46" fmla="*/ 103 w 201"/>
                <a:gd name="T47" fmla="*/ 205 h 205"/>
                <a:gd name="T48" fmla="*/ 98 w 201"/>
                <a:gd name="T49" fmla="*/ 146 h 205"/>
                <a:gd name="T50" fmla="*/ 45 w 201"/>
                <a:gd name="T51" fmla="*/ 193 h 205"/>
                <a:gd name="T52" fmla="*/ 73 w 201"/>
                <a:gd name="T53" fmla="*/ 141 h 205"/>
                <a:gd name="T54" fmla="*/ 8 w 201"/>
                <a:gd name="T55" fmla="*/ 149 h 205"/>
                <a:gd name="T56" fmla="*/ 0 w 201"/>
                <a:gd name="T57" fmla="*/ 143 h 205"/>
                <a:gd name="T58" fmla="*/ 8 w 201"/>
                <a:gd name="T59" fmla="*/ 134 h 205"/>
                <a:gd name="T60" fmla="*/ 67 w 201"/>
                <a:gd name="T61" fmla="*/ 124 h 205"/>
                <a:gd name="T62" fmla="*/ 11 w 201"/>
                <a:gd name="T63" fmla="*/ 106 h 205"/>
                <a:gd name="T64" fmla="*/ 5 w 201"/>
                <a:gd name="T65" fmla="*/ 102 h 205"/>
                <a:gd name="T66" fmla="*/ 11 w 201"/>
                <a:gd name="T67" fmla="*/ 93 h 205"/>
                <a:gd name="T68" fmla="*/ 68 w 201"/>
                <a:gd name="T69" fmla="*/ 97 h 205"/>
                <a:gd name="T70" fmla="*/ 23 w 201"/>
                <a:gd name="T71" fmla="*/ 64 h 205"/>
                <a:gd name="T72" fmla="*/ 55 w 201"/>
                <a:gd name="T73" fmla="*/ 67 h 205"/>
                <a:gd name="T74" fmla="*/ 74 w 201"/>
                <a:gd name="T75" fmla="*/ 76 h 205"/>
                <a:gd name="T76" fmla="*/ 66 w 201"/>
                <a:gd name="T77" fmla="*/ 3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205">
                  <a:moveTo>
                    <a:pt x="66" y="39"/>
                  </a:moveTo>
                  <a:cubicBezTo>
                    <a:pt x="64" y="28"/>
                    <a:pt x="63" y="15"/>
                    <a:pt x="69" y="5"/>
                  </a:cubicBezTo>
                  <a:cubicBezTo>
                    <a:pt x="71" y="2"/>
                    <a:pt x="74" y="0"/>
                    <a:pt x="77" y="0"/>
                  </a:cubicBezTo>
                  <a:cubicBezTo>
                    <a:pt x="79" y="1"/>
                    <a:pt x="80" y="2"/>
                    <a:pt x="82" y="3"/>
                  </a:cubicBezTo>
                  <a:cubicBezTo>
                    <a:pt x="98" y="20"/>
                    <a:pt x="103" y="45"/>
                    <a:pt x="107" y="68"/>
                  </a:cubicBezTo>
                  <a:cubicBezTo>
                    <a:pt x="110" y="50"/>
                    <a:pt x="120" y="33"/>
                    <a:pt x="135" y="23"/>
                  </a:cubicBezTo>
                  <a:cubicBezTo>
                    <a:pt x="139" y="20"/>
                    <a:pt x="144" y="17"/>
                    <a:pt x="149" y="18"/>
                  </a:cubicBezTo>
                  <a:cubicBezTo>
                    <a:pt x="157" y="19"/>
                    <a:pt x="160" y="29"/>
                    <a:pt x="161" y="37"/>
                  </a:cubicBezTo>
                  <a:cubicBezTo>
                    <a:pt x="161" y="51"/>
                    <a:pt x="155" y="66"/>
                    <a:pt x="146" y="77"/>
                  </a:cubicBezTo>
                  <a:cubicBezTo>
                    <a:pt x="153" y="70"/>
                    <a:pt x="163" y="64"/>
                    <a:pt x="173" y="61"/>
                  </a:cubicBezTo>
                  <a:cubicBezTo>
                    <a:pt x="177" y="60"/>
                    <a:pt x="181" y="59"/>
                    <a:pt x="186" y="60"/>
                  </a:cubicBezTo>
                  <a:cubicBezTo>
                    <a:pt x="190" y="61"/>
                    <a:pt x="194" y="65"/>
                    <a:pt x="193" y="69"/>
                  </a:cubicBezTo>
                  <a:cubicBezTo>
                    <a:pt x="193" y="72"/>
                    <a:pt x="191" y="75"/>
                    <a:pt x="189" y="77"/>
                  </a:cubicBezTo>
                  <a:cubicBezTo>
                    <a:pt x="182" y="85"/>
                    <a:pt x="172" y="91"/>
                    <a:pt x="161" y="95"/>
                  </a:cubicBezTo>
                  <a:cubicBezTo>
                    <a:pt x="180" y="95"/>
                    <a:pt x="197" y="111"/>
                    <a:pt x="200" y="129"/>
                  </a:cubicBezTo>
                  <a:cubicBezTo>
                    <a:pt x="201" y="133"/>
                    <a:pt x="201" y="138"/>
                    <a:pt x="197" y="140"/>
                  </a:cubicBezTo>
                  <a:cubicBezTo>
                    <a:pt x="195" y="141"/>
                    <a:pt x="191" y="140"/>
                    <a:pt x="189" y="139"/>
                  </a:cubicBezTo>
                  <a:cubicBezTo>
                    <a:pt x="176" y="133"/>
                    <a:pt x="163" y="128"/>
                    <a:pt x="150" y="123"/>
                  </a:cubicBezTo>
                  <a:cubicBezTo>
                    <a:pt x="158" y="133"/>
                    <a:pt x="163" y="145"/>
                    <a:pt x="165" y="158"/>
                  </a:cubicBezTo>
                  <a:cubicBezTo>
                    <a:pt x="165" y="164"/>
                    <a:pt x="165" y="170"/>
                    <a:pt x="163" y="174"/>
                  </a:cubicBezTo>
                  <a:cubicBezTo>
                    <a:pt x="160" y="179"/>
                    <a:pt x="155" y="183"/>
                    <a:pt x="150" y="183"/>
                  </a:cubicBezTo>
                  <a:cubicBezTo>
                    <a:pt x="143" y="182"/>
                    <a:pt x="139" y="176"/>
                    <a:pt x="135" y="171"/>
                  </a:cubicBezTo>
                  <a:cubicBezTo>
                    <a:pt x="129" y="160"/>
                    <a:pt x="124" y="149"/>
                    <a:pt x="119" y="137"/>
                  </a:cubicBezTo>
                  <a:cubicBezTo>
                    <a:pt x="125" y="160"/>
                    <a:pt x="119" y="187"/>
                    <a:pt x="103" y="205"/>
                  </a:cubicBezTo>
                  <a:cubicBezTo>
                    <a:pt x="94" y="187"/>
                    <a:pt x="92" y="165"/>
                    <a:pt x="98" y="146"/>
                  </a:cubicBezTo>
                  <a:cubicBezTo>
                    <a:pt x="83" y="165"/>
                    <a:pt x="65" y="181"/>
                    <a:pt x="45" y="193"/>
                  </a:cubicBezTo>
                  <a:cubicBezTo>
                    <a:pt x="44" y="173"/>
                    <a:pt x="59" y="155"/>
                    <a:pt x="73" y="141"/>
                  </a:cubicBezTo>
                  <a:cubicBezTo>
                    <a:pt x="54" y="152"/>
                    <a:pt x="30" y="154"/>
                    <a:pt x="8" y="149"/>
                  </a:cubicBezTo>
                  <a:cubicBezTo>
                    <a:pt x="5" y="148"/>
                    <a:pt x="1" y="146"/>
                    <a:pt x="0" y="143"/>
                  </a:cubicBezTo>
                  <a:cubicBezTo>
                    <a:pt x="0" y="139"/>
                    <a:pt x="4" y="136"/>
                    <a:pt x="8" y="134"/>
                  </a:cubicBezTo>
                  <a:cubicBezTo>
                    <a:pt x="27" y="127"/>
                    <a:pt x="47" y="123"/>
                    <a:pt x="67" y="124"/>
                  </a:cubicBezTo>
                  <a:cubicBezTo>
                    <a:pt x="48" y="119"/>
                    <a:pt x="29" y="113"/>
                    <a:pt x="11" y="106"/>
                  </a:cubicBezTo>
                  <a:cubicBezTo>
                    <a:pt x="9" y="105"/>
                    <a:pt x="6" y="104"/>
                    <a:pt x="5" y="102"/>
                  </a:cubicBezTo>
                  <a:cubicBezTo>
                    <a:pt x="4" y="98"/>
                    <a:pt x="8" y="95"/>
                    <a:pt x="11" y="93"/>
                  </a:cubicBezTo>
                  <a:cubicBezTo>
                    <a:pt x="29" y="84"/>
                    <a:pt x="50" y="90"/>
                    <a:pt x="68" y="97"/>
                  </a:cubicBezTo>
                  <a:cubicBezTo>
                    <a:pt x="50" y="91"/>
                    <a:pt x="34" y="79"/>
                    <a:pt x="23" y="64"/>
                  </a:cubicBezTo>
                  <a:cubicBezTo>
                    <a:pt x="32" y="56"/>
                    <a:pt x="45" y="62"/>
                    <a:pt x="55" y="67"/>
                  </a:cubicBezTo>
                  <a:cubicBezTo>
                    <a:pt x="61" y="70"/>
                    <a:pt x="68" y="75"/>
                    <a:pt x="74" y="76"/>
                  </a:cubicBezTo>
                  <a:cubicBezTo>
                    <a:pt x="79" y="68"/>
                    <a:pt x="68" y="48"/>
                    <a:pt x="66" y="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12" name="Freeform 63"/>
            <p:cNvSpPr/>
            <p:nvPr>
              <p:custDataLst>
                <p:tags r:id="rId40"/>
              </p:custDataLst>
            </p:nvPr>
          </p:nvSpPr>
          <p:spPr bwMode="auto">
            <a:xfrm>
              <a:off x="5635010" y="1559935"/>
              <a:ext cx="100297" cy="64370"/>
            </a:xfrm>
            <a:custGeom>
              <a:avLst/>
              <a:gdLst>
                <a:gd name="T0" fmla="*/ 26 w 51"/>
                <a:gd name="T1" fmla="*/ 0 h 33"/>
                <a:gd name="T2" fmla="*/ 19 w 51"/>
                <a:gd name="T3" fmla="*/ 3 h 33"/>
                <a:gd name="T4" fmla="*/ 10 w 51"/>
                <a:gd name="T5" fmla="*/ 10 h 33"/>
                <a:gd name="T6" fmla="*/ 27 w 51"/>
                <a:gd name="T7" fmla="*/ 33 h 33"/>
                <a:gd name="T8" fmla="*/ 36 w 51"/>
                <a:gd name="T9" fmla="*/ 31 h 33"/>
                <a:gd name="T10" fmla="*/ 27 w 51"/>
                <a:gd name="T11" fmla="*/ 0 h 33"/>
                <a:gd name="T12" fmla="*/ 26 w 51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3">
                  <a:moveTo>
                    <a:pt x="26" y="0"/>
                  </a:moveTo>
                  <a:cubicBezTo>
                    <a:pt x="23" y="0"/>
                    <a:pt x="21" y="1"/>
                    <a:pt x="19" y="3"/>
                  </a:cubicBezTo>
                  <a:cubicBezTo>
                    <a:pt x="15" y="5"/>
                    <a:pt x="12" y="7"/>
                    <a:pt x="10" y="10"/>
                  </a:cubicBezTo>
                  <a:cubicBezTo>
                    <a:pt x="0" y="23"/>
                    <a:pt x="15" y="33"/>
                    <a:pt x="27" y="33"/>
                  </a:cubicBezTo>
                  <a:cubicBezTo>
                    <a:pt x="30" y="33"/>
                    <a:pt x="33" y="32"/>
                    <a:pt x="36" y="31"/>
                  </a:cubicBezTo>
                  <a:cubicBezTo>
                    <a:pt x="51" y="24"/>
                    <a:pt x="41" y="3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Freeform 63"/>
          <p:cNvSpPr/>
          <p:nvPr>
            <p:custDataLst>
              <p:tags r:id="rId41"/>
            </p:custDataLst>
          </p:nvPr>
        </p:nvSpPr>
        <p:spPr bwMode="auto">
          <a:xfrm>
            <a:off x="7962348" y="4999999"/>
            <a:ext cx="252732" cy="162202"/>
          </a:xfrm>
          <a:custGeom>
            <a:avLst/>
            <a:gdLst>
              <a:gd name="T0" fmla="*/ 26 w 51"/>
              <a:gd name="T1" fmla="*/ 0 h 33"/>
              <a:gd name="T2" fmla="*/ 19 w 51"/>
              <a:gd name="T3" fmla="*/ 3 h 33"/>
              <a:gd name="T4" fmla="*/ 10 w 51"/>
              <a:gd name="T5" fmla="*/ 10 h 33"/>
              <a:gd name="T6" fmla="*/ 27 w 51"/>
              <a:gd name="T7" fmla="*/ 33 h 33"/>
              <a:gd name="T8" fmla="*/ 36 w 51"/>
              <a:gd name="T9" fmla="*/ 31 h 33"/>
              <a:gd name="T10" fmla="*/ 27 w 51"/>
              <a:gd name="T11" fmla="*/ 0 h 33"/>
              <a:gd name="T12" fmla="*/ 26 w 51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33">
                <a:moveTo>
                  <a:pt x="26" y="0"/>
                </a:moveTo>
                <a:cubicBezTo>
                  <a:pt x="23" y="0"/>
                  <a:pt x="21" y="1"/>
                  <a:pt x="19" y="3"/>
                </a:cubicBezTo>
                <a:cubicBezTo>
                  <a:pt x="15" y="5"/>
                  <a:pt x="12" y="7"/>
                  <a:pt x="10" y="10"/>
                </a:cubicBezTo>
                <a:cubicBezTo>
                  <a:pt x="0" y="23"/>
                  <a:pt x="15" y="33"/>
                  <a:pt x="27" y="33"/>
                </a:cubicBezTo>
                <a:cubicBezTo>
                  <a:pt x="30" y="33"/>
                  <a:pt x="33" y="32"/>
                  <a:pt x="36" y="31"/>
                </a:cubicBezTo>
                <a:cubicBezTo>
                  <a:pt x="51" y="24"/>
                  <a:pt x="41" y="3"/>
                  <a:pt x="27" y="0"/>
                </a:cubicBezTo>
                <a:cubicBezTo>
                  <a:pt x="27" y="0"/>
                  <a:pt x="26" y="0"/>
                  <a:pt x="2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3170985" y="4703398"/>
            <a:ext cx="536369" cy="536369"/>
            <a:chOff x="-952044" y="5149024"/>
            <a:chExt cx="2096451" cy="2096451"/>
          </a:xfrm>
        </p:grpSpPr>
        <p:sp>
          <p:nvSpPr>
            <p:cNvPr id="98" name="Freeform 5"/>
            <p:cNvSpPr/>
            <p:nvPr>
              <p:custDataLst>
                <p:tags r:id="rId42"/>
              </p:custDataLst>
            </p:nvPr>
          </p:nvSpPr>
          <p:spPr bwMode="auto">
            <a:xfrm>
              <a:off x="-18282" y="6450269"/>
              <a:ext cx="228923" cy="795206"/>
            </a:xfrm>
            <a:custGeom>
              <a:avLst/>
              <a:gdLst>
                <a:gd name="T0" fmla="*/ 29 w 29"/>
                <a:gd name="T1" fmla="*/ 87 h 101"/>
                <a:gd name="T2" fmla="*/ 14 w 29"/>
                <a:gd name="T3" fmla="*/ 101 h 101"/>
                <a:gd name="T4" fmla="*/ 0 w 29"/>
                <a:gd name="T5" fmla="*/ 87 h 101"/>
                <a:gd name="T6" fmla="*/ 14 w 29"/>
                <a:gd name="T7" fmla="*/ 0 h 101"/>
                <a:gd name="T8" fmla="*/ 29 w 29"/>
                <a:gd name="T9" fmla="*/ 8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29" y="87"/>
                  </a:moveTo>
                  <a:cubicBezTo>
                    <a:pt x="29" y="95"/>
                    <a:pt x="22" y="101"/>
                    <a:pt x="14" y="101"/>
                  </a:cubicBezTo>
                  <a:cubicBezTo>
                    <a:pt x="7" y="101"/>
                    <a:pt x="0" y="95"/>
                    <a:pt x="0" y="87"/>
                  </a:cubicBezTo>
                  <a:cubicBezTo>
                    <a:pt x="0" y="79"/>
                    <a:pt x="14" y="0"/>
                    <a:pt x="14" y="0"/>
                  </a:cubicBezTo>
                  <a:cubicBezTo>
                    <a:pt x="14" y="0"/>
                    <a:pt x="29" y="79"/>
                    <a:pt x="29" y="8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6"/>
            <p:cNvSpPr/>
            <p:nvPr>
              <p:custDataLst>
                <p:tags r:id="rId43"/>
              </p:custDataLst>
            </p:nvPr>
          </p:nvSpPr>
          <p:spPr bwMode="auto">
            <a:xfrm>
              <a:off x="216667" y="6414124"/>
              <a:ext cx="475920" cy="722914"/>
            </a:xfrm>
            <a:custGeom>
              <a:avLst/>
              <a:gdLst>
                <a:gd name="T0" fmla="*/ 56 w 60"/>
                <a:gd name="T1" fmla="*/ 68 h 91"/>
                <a:gd name="T2" fmla="*/ 51 w 60"/>
                <a:gd name="T3" fmla="*/ 87 h 91"/>
                <a:gd name="T4" fmla="*/ 31 w 60"/>
                <a:gd name="T5" fmla="*/ 82 h 91"/>
                <a:gd name="T6" fmla="*/ 0 w 60"/>
                <a:gd name="T7" fmla="*/ 0 h 91"/>
                <a:gd name="T8" fmla="*/ 56 w 60"/>
                <a:gd name="T9" fmla="*/ 6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6" y="68"/>
                  </a:moveTo>
                  <a:cubicBezTo>
                    <a:pt x="60" y="75"/>
                    <a:pt x="57" y="83"/>
                    <a:pt x="51" y="87"/>
                  </a:cubicBezTo>
                  <a:cubicBezTo>
                    <a:pt x="44" y="91"/>
                    <a:pt x="35" y="89"/>
                    <a:pt x="31" y="82"/>
                  </a:cubicBezTo>
                  <a:cubicBezTo>
                    <a:pt x="28" y="75"/>
                    <a:pt x="0" y="0"/>
                    <a:pt x="0" y="0"/>
                  </a:cubicBezTo>
                  <a:cubicBezTo>
                    <a:pt x="0" y="0"/>
                    <a:pt x="52" y="61"/>
                    <a:pt x="56" y="6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"/>
            <p:cNvSpPr/>
            <p:nvPr>
              <p:custDataLst>
                <p:tags r:id="rId44"/>
              </p:custDataLst>
            </p:nvPr>
          </p:nvSpPr>
          <p:spPr bwMode="auto">
            <a:xfrm>
              <a:off x="313056" y="6323761"/>
              <a:ext cx="722914" cy="475920"/>
            </a:xfrm>
            <a:custGeom>
              <a:avLst/>
              <a:gdLst>
                <a:gd name="T0" fmla="*/ 82 w 91"/>
                <a:gd name="T1" fmla="*/ 31 h 60"/>
                <a:gd name="T2" fmla="*/ 87 w 91"/>
                <a:gd name="T3" fmla="*/ 51 h 60"/>
                <a:gd name="T4" fmla="*/ 68 w 91"/>
                <a:gd name="T5" fmla="*/ 56 h 60"/>
                <a:gd name="T6" fmla="*/ 0 w 91"/>
                <a:gd name="T7" fmla="*/ 0 h 60"/>
                <a:gd name="T8" fmla="*/ 82 w 91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82" y="31"/>
                  </a:moveTo>
                  <a:cubicBezTo>
                    <a:pt x="89" y="35"/>
                    <a:pt x="91" y="44"/>
                    <a:pt x="87" y="51"/>
                  </a:cubicBezTo>
                  <a:cubicBezTo>
                    <a:pt x="83" y="57"/>
                    <a:pt x="75" y="60"/>
                    <a:pt x="68" y="56"/>
                  </a:cubicBezTo>
                  <a:cubicBezTo>
                    <a:pt x="61" y="52"/>
                    <a:pt x="0" y="0"/>
                    <a:pt x="0" y="0"/>
                  </a:cubicBezTo>
                  <a:cubicBezTo>
                    <a:pt x="0" y="0"/>
                    <a:pt x="75" y="27"/>
                    <a:pt x="82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8"/>
            <p:cNvSpPr/>
            <p:nvPr>
              <p:custDataLst>
                <p:tags r:id="rId45"/>
              </p:custDataLst>
            </p:nvPr>
          </p:nvSpPr>
          <p:spPr bwMode="auto">
            <a:xfrm>
              <a:off x="343175" y="6082790"/>
              <a:ext cx="801232" cy="222900"/>
            </a:xfrm>
            <a:custGeom>
              <a:avLst/>
              <a:gdLst>
                <a:gd name="T0" fmla="*/ 87 w 101"/>
                <a:gd name="T1" fmla="*/ 0 h 28"/>
                <a:gd name="T2" fmla="*/ 101 w 101"/>
                <a:gd name="T3" fmla="*/ 14 h 28"/>
                <a:gd name="T4" fmla="*/ 87 w 101"/>
                <a:gd name="T5" fmla="*/ 28 h 28"/>
                <a:gd name="T6" fmla="*/ 0 w 101"/>
                <a:gd name="T7" fmla="*/ 14 h 28"/>
                <a:gd name="T8" fmla="*/ 87 w 10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87" y="0"/>
                  </a:moveTo>
                  <a:cubicBezTo>
                    <a:pt x="95" y="0"/>
                    <a:pt x="101" y="7"/>
                    <a:pt x="101" y="14"/>
                  </a:cubicBezTo>
                  <a:cubicBezTo>
                    <a:pt x="101" y="22"/>
                    <a:pt x="95" y="28"/>
                    <a:pt x="87" y="28"/>
                  </a:cubicBezTo>
                  <a:cubicBezTo>
                    <a:pt x="79" y="28"/>
                    <a:pt x="0" y="14"/>
                    <a:pt x="0" y="14"/>
                  </a:cubicBezTo>
                  <a:cubicBezTo>
                    <a:pt x="0" y="14"/>
                    <a:pt x="79" y="0"/>
                    <a:pt x="87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"/>
            <p:cNvSpPr/>
            <p:nvPr>
              <p:custDataLst>
                <p:tags r:id="rId46"/>
              </p:custDataLst>
            </p:nvPr>
          </p:nvSpPr>
          <p:spPr bwMode="auto">
            <a:xfrm>
              <a:off x="313056" y="5600847"/>
              <a:ext cx="722914" cy="475920"/>
            </a:xfrm>
            <a:custGeom>
              <a:avLst/>
              <a:gdLst>
                <a:gd name="T0" fmla="*/ 68 w 91"/>
                <a:gd name="T1" fmla="*/ 4 h 60"/>
                <a:gd name="T2" fmla="*/ 87 w 91"/>
                <a:gd name="T3" fmla="*/ 9 h 60"/>
                <a:gd name="T4" fmla="*/ 82 w 91"/>
                <a:gd name="T5" fmla="*/ 28 h 60"/>
                <a:gd name="T6" fmla="*/ 0 w 91"/>
                <a:gd name="T7" fmla="*/ 60 h 60"/>
                <a:gd name="T8" fmla="*/ 68 w 9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68" y="4"/>
                  </a:moveTo>
                  <a:cubicBezTo>
                    <a:pt x="75" y="0"/>
                    <a:pt x="83" y="2"/>
                    <a:pt x="87" y="9"/>
                  </a:cubicBezTo>
                  <a:cubicBezTo>
                    <a:pt x="91" y="16"/>
                    <a:pt x="89" y="24"/>
                    <a:pt x="82" y="28"/>
                  </a:cubicBezTo>
                  <a:cubicBezTo>
                    <a:pt x="75" y="32"/>
                    <a:pt x="0" y="60"/>
                    <a:pt x="0" y="60"/>
                  </a:cubicBezTo>
                  <a:cubicBezTo>
                    <a:pt x="0" y="60"/>
                    <a:pt x="61" y="8"/>
                    <a:pt x="68" y="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"/>
            <p:cNvSpPr/>
            <p:nvPr>
              <p:custDataLst>
                <p:tags r:id="rId47"/>
              </p:custDataLst>
            </p:nvPr>
          </p:nvSpPr>
          <p:spPr bwMode="auto">
            <a:xfrm>
              <a:off x="216667" y="5263487"/>
              <a:ext cx="475920" cy="716892"/>
            </a:xfrm>
            <a:custGeom>
              <a:avLst/>
              <a:gdLst>
                <a:gd name="T0" fmla="*/ 31 w 60"/>
                <a:gd name="T1" fmla="*/ 9 h 91"/>
                <a:gd name="T2" fmla="*/ 51 w 60"/>
                <a:gd name="T3" fmla="*/ 4 h 91"/>
                <a:gd name="T4" fmla="*/ 56 w 60"/>
                <a:gd name="T5" fmla="*/ 23 h 91"/>
                <a:gd name="T6" fmla="*/ 0 w 60"/>
                <a:gd name="T7" fmla="*/ 91 h 91"/>
                <a:gd name="T8" fmla="*/ 3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31" y="9"/>
                  </a:moveTo>
                  <a:cubicBezTo>
                    <a:pt x="35" y="2"/>
                    <a:pt x="44" y="0"/>
                    <a:pt x="51" y="4"/>
                  </a:cubicBezTo>
                  <a:cubicBezTo>
                    <a:pt x="57" y="8"/>
                    <a:pt x="60" y="16"/>
                    <a:pt x="56" y="23"/>
                  </a:cubicBezTo>
                  <a:cubicBezTo>
                    <a:pt x="52" y="30"/>
                    <a:pt x="0" y="91"/>
                    <a:pt x="0" y="91"/>
                  </a:cubicBezTo>
                  <a:cubicBezTo>
                    <a:pt x="0" y="91"/>
                    <a:pt x="28" y="16"/>
                    <a:pt x="31" y="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1"/>
            <p:cNvSpPr/>
            <p:nvPr>
              <p:custDataLst>
                <p:tags r:id="rId48"/>
              </p:custDataLst>
            </p:nvPr>
          </p:nvSpPr>
          <p:spPr bwMode="auto">
            <a:xfrm>
              <a:off x="-18282" y="5149024"/>
              <a:ext cx="228923" cy="801232"/>
            </a:xfrm>
            <a:custGeom>
              <a:avLst/>
              <a:gdLst>
                <a:gd name="T0" fmla="*/ 0 w 29"/>
                <a:gd name="T1" fmla="*/ 14 h 101"/>
                <a:gd name="T2" fmla="*/ 14 w 29"/>
                <a:gd name="T3" fmla="*/ 0 h 101"/>
                <a:gd name="T4" fmla="*/ 29 w 29"/>
                <a:gd name="T5" fmla="*/ 14 h 101"/>
                <a:gd name="T6" fmla="*/ 14 w 29"/>
                <a:gd name="T7" fmla="*/ 101 h 101"/>
                <a:gd name="T8" fmla="*/ 0 w 29"/>
                <a:gd name="T9" fmla="*/ 1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0" y="14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14" y="101"/>
                    <a:pt x="14" y="101"/>
                  </a:cubicBezTo>
                  <a:cubicBezTo>
                    <a:pt x="14" y="101"/>
                    <a:pt x="0" y="22"/>
                    <a:pt x="0" y="1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2"/>
            <p:cNvSpPr/>
            <p:nvPr>
              <p:custDataLst>
                <p:tags r:id="rId49"/>
              </p:custDataLst>
            </p:nvPr>
          </p:nvSpPr>
          <p:spPr bwMode="auto">
            <a:xfrm>
              <a:off x="-500225" y="5263487"/>
              <a:ext cx="475920" cy="716892"/>
            </a:xfrm>
            <a:custGeom>
              <a:avLst/>
              <a:gdLst>
                <a:gd name="T0" fmla="*/ 4 w 60"/>
                <a:gd name="T1" fmla="*/ 23 h 91"/>
                <a:gd name="T2" fmla="*/ 9 w 60"/>
                <a:gd name="T3" fmla="*/ 4 h 91"/>
                <a:gd name="T4" fmla="*/ 29 w 60"/>
                <a:gd name="T5" fmla="*/ 9 h 91"/>
                <a:gd name="T6" fmla="*/ 60 w 60"/>
                <a:gd name="T7" fmla="*/ 91 h 91"/>
                <a:gd name="T8" fmla="*/ 4 w 60"/>
                <a:gd name="T9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4" y="23"/>
                  </a:moveTo>
                  <a:cubicBezTo>
                    <a:pt x="0" y="16"/>
                    <a:pt x="2" y="8"/>
                    <a:pt x="9" y="4"/>
                  </a:cubicBezTo>
                  <a:cubicBezTo>
                    <a:pt x="16" y="0"/>
                    <a:pt x="25" y="2"/>
                    <a:pt x="29" y="9"/>
                  </a:cubicBezTo>
                  <a:cubicBezTo>
                    <a:pt x="32" y="16"/>
                    <a:pt x="60" y="91"/>
                    <a:pt x="60" y="91"/>
                  </a:cubicBezTo>
                  <a:cubicBezTo>
                    <a:pt x="60" y="91"/>
                    <a:pt x="8" y="30"/>
                    <a:pt x="4" y="2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3"/>
            <p:cNvSpPr/>
            <p:nvPr>
              <p:custDataLst>
                <p:tags r:id="rId50"/>
              </p:custDataLst>
            </p:nvPr>
          </p:nvSpPr>
          <p:spPr bwMode="auto">
            <a:xfrm>
              <a:off x="-843607" y="5600847"/>
              <a:ext cx="722914" cy="475920"/>
            </a:xfrm>
            <a:custGeom>
              <a:avLst/>
              <a:gdLst>
                <a:gd name="T0" fmla="*/ 9 w 91"/>
                <a:gd name="T1" fmla="*/ 28 h 60"/>
                <a:gd name="T2" fmla="*/ 4 w 91"/>
                <a:gd name="T3" fmla="*/ 9 h 60"/>
                <a:gd name="T4" fmla="*/ 23 w 91"/>
                <a:gd name="T5" fmla="*/ 4 h 60"/>
                <a:gd name="T6" fmla="*/ 91 w 91"/>
                <a:gd name="T7" fmla="*/ 60 h 60"/>
                <a:gd name="T8" fmla="*/ 9 w 91"/>
                <a:gd name="T9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9" y="28"/>
                  </a:moveTo>
                  <a:cubicBezTo>
                    <a:pt x="2" y="24"/>
                    <a:pt x="0" y="16"/>
                    <a:pt x="4" y="9"/>
                  </a:cubicBezTo>
                  <a:cubicBezTo>
                    <a:pt x="8" y="2"/>
                    <a:pt x="16" y="0"/>
                    <a:pt x="23" y="4"/>
                  </a:cubicBezTo>
                  <a:cubicBezTo>
                    <a:pt x="30" y="8"/>
                    <a:pt x="91" y="60"/>
                    <a:pt x="91" y="60"/>
                  </a:cubicBezTo>
                  <a:cubicBezTo>
                    <a:pt x="91" y="60"/>
                    <a:pt x="16" y="32"/>
                    <a:pt x="9" y="2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4"/>
            <p:cNvSpPr/>
            <p:nvPr>
              <p:custDataLst>
                <p:tags r:id="rId51"/>
              </p:custDataLst>
            </p:nvPr>
          </p:nvSpPr>
          <p:spPr bwMode="auto">
            <a:xfrm>
              <a:off x="-952044" y="6082790"/>
              <a:ext cx="801232" cy="222900"/>
            </a:xfrm>
            <a:custGeom>
              <a:avLst/>
              <a:gdLst>
                <a:gd name="T0" fmla="*/ 14 w 101"/>
                <a:gd name="T1" fmla="*/ 28 h 28"/>
                <a:gd name="T2" fmla="*/ 0 w 101"/>
                <a:gd name="T3" fmla="*/ 14 h 28"/>
                <a:gd name="T4" fmla="*/ 14 w 101"/>
                <a:gd name="T5" fmla="*/ 0 h 28"/>
                <a:gd name="T6" fmla="*/ 101 w 101"/>
                <a:gd name="T7" fmla="*/ 14 h 28"/>
                <a:gd name="T8" fmla="*/ 14 w 10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101" y="14"/>
                    <a:pt x="101" y="14"/>
                  </a:cubicBezTo>
                  <a:cubicBezTo>
                    <a:pt x="101" y="14"/>
                    <a:pt x="22" y="28"/>
                    <a:pt x="14" y="2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5"/>
            <p:cNvSpPr/>
            <p:nvPr>
              <p:custDataLst>
                <p:tags r:id="rId52"/>
              </p:custDataLst>
            </p:nvPr>
          </p:nvSpPr>
          <p:spPr bwMode="auto">
            <a:xfrm>
              <a:off x="-843607" y="6323761"/>
              <a:ext cx="722914" cy="475920"/>
            </a:xfrm>
            <a:custGeom>
              <a:avLst/>
              <a:gdLst>
                <a:gd name="T0" fmla="*/ 23 w 91"/>
                <a:gd name="T1" fmla="*/ 56 h 60"/>
                <a:gd name="T2" fmla="*/ 4 w 91"/>
                <a:gd name="T3" fmla="*/ 51 h 60"/>
                <a:gd name="T4" fmla="*/ 9 w 91"/>
                <a:gd name="T5" fmla="*/ 31 h 60"/>
                <a:gd name="T6" fmla="*/ 91 w 91"/>
                <a:gd name="T7" fmla="*/ 0 h 60"/>
                <a:gd name="T8" fmla="*/ 23 w 91"/>
                <a:gd name="T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23" y="56"/>
                  </a:moveTo>
                  <a:cubicBezTo>
                    <a:pt x="16" y="60"/>
                    <a:pt x="8" y="57"/>
                    <a:pt x="4" y="51"/>
                  </a:cubicBezTo>
                  <a:cubicBezTo>
                    <a:pt x="0" y="44"/>
                    <a:pt x="2" y="35"/>
                    <a:pt x="9" y="31"/>
                  </a:cubicBezTo>
                  <a:cubicBezTo>
                    <a:pt x="16" y="27"/>
                    <a:pt x="91" y="0"/>
                    <a:pt x="91" y="0"/>
                  </a:cubicBezTo>
                  <a:cubicBezTo>
                    <a:pt x="91" y="0"/>
                    <a:pt x="30" y="52"/>
                    <a:pt x="23" y="5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6"/>
            <p:cNvSpPr/>
            <p:nvPr>
              <p:custDataLst>
                <p:tags r:id="rId53"/>
              </p:custDataLst>
            </p:nvPr>
          </p:nvSpPr>
          <p:spPr bwMode="auto">
            <a:xfrm>
              <a:off x="-500225" y="6414124"/>
              <a:ext cx="475920" cy="722914"/>
            </a:xfrm>
            <a:custGeom>
              <a:avLst/>
              <a:gdLst>
                <a:gd name="T0" fmla="*/ 29 w 60"/>
                <a:gd name="T1" fmla="*/ 82 h 91"/>
                <a:gd name="T2" fmla="*/ 9 w 60"/>
                <a:gd name="T3" fmla="*/ 87 h 91"/>
                <a:gd name="T4" fmla="*/ 4 w 60"/>
                <a:gd name="T5" fmla="*/ 68 h 91"/>
                <a:gd name="T6" fmla="*/ 60 w 60"/>
                <a:gd name="T7" fmla="*/ 0 h 91"/>
                <a:gd name="T8" fmla="*/ 29 w 60"/>
                <a:gd name="T9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29" y="82"/>
                  </a:moveTo>
                  <a:cubicBezTo>
                    <a:pt x="25" y="89"/>
                    <a:pt x="16" y="91"/>
                    <a:pt x="9" y="87"/>
                  </a:cubicBezTo>
                  <a:cubicBezTo>
                    <a:pt x="2" y="83"/>
                    <a:pt x="0" y="75"/>
                    <a:pt x="4" y="68"/>
                  </a:cubicBezTo>
                  <a:cubicBezTo>
                    <a:pt x="8" y="61"/>
                    <a:pt x="60" y="0"/>
                    <a:pt x="60" y="0"/>
                  </a:cubicBezTo>
                  <a:cubicBezTo>
                    <a:pt x="60" y="0"/>
                    <a:pt x="32" y="75"/>
                    <a:pt x="29" y="8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1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3890" y="6124958"/>
              <a:ext cx="144583" cy="13856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椭圆 47"/>
          <p:cNvSpPr/>
          <p:nvPr>
            <p:custDataLst>
              <p:tags r:id="rId55"/>
            </p:custDataLst>
          </p:nvPr>
        </p:nvSpPr>
        <p:spPr>
          <a:xfrm>
            <a:off x="3621820" y="639470"/>
            <a:ext cx="524544" cy="524544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/>
          <p:cNvSpPr/>
          <p:nvPr>
            <p:custDataLst>
              <p:tags r:id="rId56"/>
            </p:custDataLst>
          </p:nvPr>
        </p:nvSpPr>
        <p:spPr>
          <a:xfrm>
            <a:off x="11003725" y="-516303"/>
            <a:ext cx="1610247" cy="1610247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椭圆 49"/>
          <p:cNvSpPr/>
          <p:nvPr>
            <p:custDataLst>
              <p:tags r:id="rId57"/>
            </p:custDataLst>
          </p:nvPr>
        </p:nvSpPr>
        <p:spPr>
          <a:xfrm>
            <a:off x="8824371" y="2600831"/>
            <a:ext cx="297194" cy="297194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椭圆 50"/>
          <p:cNvSpPr/>
          <p:nvPr>
            <p:custDataLst>
              <p:tags r:id="rId58"/>
            </p:custDataLst>
          </p:nvPr>
        </p:nvSpPr>
        <p:spPr>
          <a:xfrm>
            <a:off x="9842290" y="5817443"/>
            <a:ext cx="318015" cy="318015"/>
          </a:xfrm>
          <a:prstGeom prst="ellipse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椭圆 51"/>
          <p:cNvSpPr/>
          <p:nvPr>
            <p:custDataLst>
              <p:tags r:id="rId59"/>
            </p:custDataLst>
          </p:nvPr>
        </p:nvSpPr>
        <p:spPr>
          <a:xfrm>
            <a:off x="3218375" y="5922055"/>
            <a:ext cx="1279332" cy="1279332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椭圆 52"/>
          <p:cNvSpPr/>
          <p:nvPr>
            <p:custDataLst>
              <p:tags r:id="rId60"/>
            </p:custDataLst>
          </p:nvPr>
        </p:nvSpPr>
        <p:spPr>
          <a:xfrm>
            <a:off x="2252636" y="3998820"/>
            <a:ext cx="207644" cy="207644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椭圆 53"/>
          <p:cNvSpPr/>
          <p:nvPr>
            <p:custDataLst>
              <p:tags r:id="rId61"/>
            </p:custDataLst>
          </p:nvPr>
        </p:nvSpPr>
        <p:spPr>
          <a:xfrm>
            <a:off x="743791" y="-476079"/>
            <a:ext cx="1172621" cy="1172621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椭圆 54"/>
          <p:cNvSpPr/>
          <p:nvPr>
            <p:custDataLst>
              <p:tags r:id="rId62"/>
            </p:custDataLst>
          </p:nvPr>
        </p:nvSpPr>
        <p:spPr>
          <a:xfrm>
            <a:off x="7086541" y="1240008"/>
            <a:ext cx="236295" cy="23629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2252636" y="1596966"/>
            <a:ext cx="1394279" cy="1394279"/>
            <a:chOff x="2252636" y="1596966"/>
            <a:chExt cx="1394279" cy="1394279"/>
          </a:xfrm>
          <a:solidFill>
            <a:schemeClr val="accent1"/>
          </a:solidFill>
        </p:grpSpPr>
        <p:sp>
          <p:nvSpPr>
            <p:cNvPr id="85" name="Freeform 5"/>
            <p:cNvSpPr/>
            <p:nvPr>
              <p:custDataLst>
                <p:tags r:id="rId63"/>
              </p:custDataLst>
            </p:nvPr>
          </p:nvSpPr>
          <p:spPr bwMode="auto">
            <a:xfrm>
              <a:off x="2873650" y="2462381"/>
              <a:ext cx="152249" cy="528864"/>
            </a:xfrm>
            <a:custGeom>
              <a:avLst/>
              <a:gdLst>
                <a:gd name="T0" fmla="*/ 29 w 29"/>
                <a:gd name="T1" fmla="*/ 87 h 101"/>
                <a:gd name="T2" fmla="*/ 14 w 29"/>
                <a:gd name="T3" fmla="*/ 101 h 101"/>
                <a:gd name="T4" fmla="*/ 0 w 29"/>
                <a:gd name="T5" fmla="*/ 87 h 101"/>
                <a:gd name="T6" fmla="*/ 14 w 29"/>
                <a:gd name="T7" fmla="*/ 0 h 101"/>
                <a:gd name="T8" fmla="*/ 29 w 29"/>
                <a:gd name="T9" fmla="*/ 8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29" y="87"/>
                  </a:moveTo>
                  <a:cubicBezTo>
                    <a:pt x="29" y="95"/>
                    <a:pt x="22" y="101"/>
                    <a:pt x="14" y="101"/>
                  </a:cubicBezTo>
                  <a:cubicBezTo>
                    <a:pt x="7" y="101"/>
                    <a:pt x="0" y="95"/>
                    <a:pt x="0" y="87"/>
                  </a:cubicBezTo>
                  <a:cubicBezTo>
                    <a:pt x="0" y="79"/>
                    <a:pt x="14" y="0"/>
                    <a:pt x="14" y="0"/>
                  </a:cubicBezTo>
                  <a:cubicBezTo>
                    <a:pt x="14" y="0"/>
                    <a:pt x="29" y="79"/>
                    <a:pt x="29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"/>
            <p:cNvSpPr/>
            <p:nvPr>
              <p:custDataLst>
                <p:tags r:id="rId64"/>
              </p:custDataLst>
            </p:nvPr>
          </p:nvSpPr>
          <p:spPr bwMode="auto">
            <a:xfrm>
              <a:off x="3029906" y="2438341"/>
              <a:ext cx="316518" cy="480787"/>
            </a:xfrm>
            <a:custGeom>
              <a:avLst/>
              <a:gdLst>
                <a:gd name="T0" fmla="*/ 56 w 60"/>
                <a:gd name="T1" fmla="*/ 68 h 91"/>
                <a:gd name="T2" fmla="*/ 51 w 60"/>
                <a:gd name="T3" fmla="*/ 87 h 91"/>
                <a:gd name="T4" fmla="*/ 31 w 60"/>
                <a:gd name="T5" fmla="*/ 82 h 91"/>
                <a:gd name="T6" fmla="*/ 0 w 60"/>
                <a:gd name="T7" fmla="*/ 0 h 91"/>
                <a:gd name="T8" fmla="*/ 56 w 60"/>
                <a:gd name="T9" fmla="*/ 6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6" y="68"/>
                  </a:moveTo>
                  <a:cubicBezTo>
                    <a:pt x="60" y="75"/>
                    <a:pt x="57" y="83"/>
                    <a:pt x="51" y="87"/>
                  </a:cubicBezTo>
                  <a:cubicBezTo>
                    <a:pt x="44" y="91"/>
                    <a:pt x="35" y="89"/>
                    <a:pt x="31" y="82"/>
                  </a:cubicBezTo>
                  <a:cubicBezTo>
                    <a:pt x="28" y="75"/>
                    <a:pt x="0" y="0"/>
                    <a:pt x="0" y="0"/>
                  </a:cubicBezTo>
                  <a:cubicBezTo>
                    <a:pt x="0" y="0"/>
                    <a:pt x="52" y="61"/>
                    <a:pt x="56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"/>
            <p:cNvSpPr/>
            <p:nvPr>
              <p:custDataLst>
                <p:tags r:id="rId65"/>
              </p:custDataLst>
            </p:nvPr>
          </p:nvSpPr>
          <p:spPr bwMode="auto">
            <a:xfrm>
              <a:off x="3094011" y="2378244"/>
              <a:ext cx="480787" cy="316518"/>
            </a:xfrm>
            <a:custGeom>
              <a:avLst/>
              <a:gdLst>
                <a:gd name="T0" fmla="*/ 82 w 91"/>
                <a:gd name="T1" fmla="*/ 31 h 60"/>
                <a:gd name="T2" fmla="*/ 87 w 91"/>
                <a:gd name="T3" fmla="*/ 51 h 60"/>
                <a:gd name="T4" fmla="*/ 68 w 91"/>
                <a:gd name="T5" fmla="*/ 56 h 60"/>
                <a:gd name="T6" fmla="*/ 0 w 91"/>
                <a:gd name="T7" fmla="*/ 0 h 60"/>
                <a:gd name="T8" fmla="*/ 82 w 91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82" y="31"/>
                  </a:moveTo>
                  <a:cubicBezTo>
                    <a:pt x="89" y="35"/>
                    <a:pt x="91" y="44"/>
                    <a:pt x="87" y="51"/>
                  </a:cubicBezTo>
                  <a:cubicBezTo>
                    <a:pt x="83" y="57"/>
                    <a:pt x="75" y="60"/>
                    <a:pt x="68" y="56"/>
                  </a:cubicBezTo>
                  <a:cubicBezTo>
                    <a:pt x="61" y="52"/>
                    <a:pt x="0" y="0"/>
                    <a:pt x="0" y="0"/>
                  </a:cubicBezTo>
                  <a:cubicBezTo>
                    <a:pt x="0" y="0"/>
                    <a:pt x="75" y="27"/>
                    <a:pt x="8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"/>
            <p:cNvSpPr/>
            <p:nvPr>
              <p:custDataLst>
                <p:tags r:id="rId66"/>
              </p:custDataLst>
            </p:nvPr>
          </p:nvSpPr>
          <p:spPr bwMode="auto">
            <a:xfrm>
              <a:off x="3114043" y="2217982"/>
              <a:ext cx="532872" cy="148244"/>
            </a:xfrm>
            <a:custGeom>
              <a:avLst/>
              <a:gdLst>
                <a:gd name="T0" fmla="*/ 87 w 101"/>
                <a:gd name="T1" fmla="*/ 0 h 28"/>
                <a:gd name="T2" fmla="*/ 101 w 101"/>
                <a:gd name="T3" fmla="*/ 14 h 28"/>
                <a:gd name="T4" fmla="*/ 87 w 101"/>
                <a:gd name="T5" fmla="*/ 28 h 28"/>
                <a:gd name="T6" fmla="*/ 0 w 101"/>
                <a:gd name="T7" fmla="*/ 14 h 28"/>
                <a:gd name="T8" fmla="*/ 87 w 10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87" y="0"/>
                  </a:moveTo>
                  <a:cubicBezTo>
                    <a:pt x="95" y="0"/>
                    <a:pt x="101" y="7"/>
                    <a:pt x="101" y="14"/>
                  </a:cubicBezTo>
                  <a:cubicBezTo>
                    <a:pt x="101" y="22"/>
                    <a:pt x="95" y="28"/>
                    <a:pt x="87" y="28"/>
                  </a:cubicBezTo>
                  <a:cubicBezTo>
                    <a:pt x="79" y="28"/>
                    <a:pt x="0" y="14"/>
                    <a:pt x="0" y="14"/>
                  </a:cubicBezTo>
                  <a:cubicBezTo>
                    <a:pt x="0" y="14"/>
                    <a:pt x="79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"/>
            <p:cNvSpPr/>
            <p:nvPr>
              <p:custDataLst>
                <p:tags r:id="rId67"/>
              </p:custDataLst>
            </p:nvPr>
          </p:nvSpPr>
          <p:spPr bwMode="auto">
            <a:xfrm>
              <a:off x="3094011" y="1897459"/>
              <a:ext cx="480787" cy="316518"/>
            </a:xfrm>
            <a:custGeom>
              <a:avLst/>
              <a:gdLst>
                <a:gd name="T0" fmla="*/ 68 w 91"/>
                <a:gd name="T1" fmla="*/ 4 h 60"/>
                <a:gd name="T2" fmla="*/ 87 w 91"/>
                <a:gd name="T3" fmla="*/ 9 h 60"/>
                <a:gd name="T4" fmla="*/ 82 w 91"/>
                <a:gd name="T5" fmla="*/ 28 h 60"/>
                <a:gd name="T6" fmla="*/ 0 w 91"/>
                <a:gd name="T7" fmla="*/ 60 h 60"/>
                <a:gd name="T8" fmla="*/ 68 w 9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68" y="4"/>
                  </a:moveTo>
                  <a:cubicBezTo>
                    <a:pt x="75" y="0"/>
                    <a:pt x="83" y="2"/>
                    <a:pt x="87" y="9"/>
                  </a:cubicBezTo>
                  <a:cubicBezTo>
                    <a:pt x="91" y="16"/>
                    <a:pt x="89" y="24"/>
                    <a:pt x="82" y="28"/>
                  </a:cubicBezTo>
                  <a:cubicBezTo>
                    <a:pt x="75" y="32"/>
                    <a:pt x="0" y="60"/>
                    <a:pt x="0" y="60"/>
                  </a:cubicBezTo>
                  <a:cubicBezTo>
                    <a:pt x="0" y="60"/>
                    <a:pt x="61" y="8"/>
                    <a:pt x="6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"/>
            <p:cNvSpPr/>
            <p:nvPr>
              <p:custDataLst>
                <p:tags r:id="rId68"/>
              </p:custDataLst>
            </p:nvPr>
          </p:nvSpPr>
          <p:spPr bwMode="auto">
            <a:xfrm>
              <a:off x="3029906" y="1673091"/>
              <a:ext cx="316518" cy="476780"/>
            </a:xfrm>
            <a:custGeom>
              <a:avLst/>
              <a:gdLst>
                <a:gd name="T0" fmla="*/ 31 w 60"/>
                <a:gd name="T1" fmla="*/ 9 h 91"/>
                <a:gd name="T2" fmla="*/ 51 w 60"/>
                <a:gd name="T3" fmla="*/ 4 h 91"/>
                <a:gd name="T4" fmla="*/ 56 w 60"/>
                <a:gd name="T5" fmla="*/ 23 h 91"/>
                <a:gd name="T6" fmla="*/ 0 w 60"/>
                <a:gd name="T7" fmla="*/ 91 h 91"/>
                <a:gd name="T8" fmla="*/ 3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31" y="9"/>
                  </a:moveTo>
                  <a:cubicBezTo>
                    <a:pt x="35" y="2"/>
                    <a:pt x="44" y="0"/>
                    <a:pt x="51" y="4"/>
                  </a:cubicBezTo>
                  <a:cubicBezTo>
                    <a:pt x="57" y="8"/>
                    <a:pt x="60" y="16"/>
                    <a:pt x="56" y="23"/>
                  </a:cubicBezTo>
                  <a:cubicBezTo>
                    <a:pt x="52" y="30"/>
                    <a:pt x="0" y="91"/>
                    <a:pt x="0" y="91"/>
                  </a:cubicBezTo>
                  <a:cubicBezTo>
                    <a:pt x="0" y="91"/>
                    <a:pt x="28" y="16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"/>
            <p:cNvSpPr/>
            <p:nvPr>
              <p:custDataLst>
                <p:tags r:id="rId69"/>
              </p:custDataLst>
            </p:nvPr>
          </p:nvSpPr>
          <p:spPr bwMode="auto">
            <a:xfrm>
              <a:off x="2873650" y="1596966"/>
              <a:ext cx="152249" cy="532872"/>
            </a:xfrm>
            <a:custGeom>
              <a:avLst/>
              <a:gdLst>
                <a:gd name="T0" fmla="*/ 0 w 29"/>
                <a:gd name="T1" fmla="*/ 14 h 101"/>
                <a:gd name="T2" fmla="*/ 14 w 29"/>
                <a:gd name="T3" fmla="*/ 0 h 101"/>
                <a:gd name="T4" fmla="*/ 29 w 29"/>
                <a:gd name="T5" fmla="*/ 14 h 101"/>
                <a:gd name="T6" fmla="*/ 14 w 29"/>
                <a:gd name="T7" fmla="*/ 101 h 101"/>
                <a:gd name="T8" fmla="*/ 0 w 29"/>
                <a:gd name="T9" fmla="*/ 1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0" y="14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14" y="101"/>
                    <a:pt x="14" y="101"/>
                  </a:cubicBezTo>
                  <a:cubicBezTo>
                    <a:pt x="14" y="101"/>
                    <a:pt x="0" y="22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"/>
            <p:cNvSpPr/>
            <p:nvPr>
              <p:custDataLst>
                <p:tags r:id="rId70"/>
              </p:custDataLst>
            </p:nvPr>
          </p:nvSpPr>
          <p:spPr bwMode="auto">
            <a:xfrm>
              <a:off x="2553126" y="1673091"/>
              <a:ext cx="316518" cy="476780"/>
            </a:xfrm>
            <a:custGeom>
              <a:avLst/>
              <a:gdLst>
                <a:gd name="T0" fmla="*/ 4 w 60"/>
                <a:gd name="T1" fmla="*/ 23 h 91"/>
                <a:gd name="T2" fmla="*/ 9 w 60"/>
                <a:gd name="T3" fmla="*/ 4 h 91"/>
                <a:gd name="T4" fmla="*/ 29 w 60"/>
                <a:gd name="T5" fmla="*/ 9 h 91"/>
                <a:gd name="T6" fmla="*/ 60 w 60"/>
                <a:gd name="T7" fmla="*/ 91 h 91"/>
                <a:gd name="T8" fmla="*/ 4 w 60"/>
                <a:gd name="T9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4" y="23"/>
                  </a:moveTo>
                  <a:cubicBezTo>
                    <a:pt x="0" y="16"/>
                    <a:pt x="2" y="8"/>
                    <a:pt x="9" y="4"/>
                  </a:cubicBezTo>
                  <a:cubicBezTo>
                    <a:pt x="16" y="0"/>
                    <a:pt x="25" y="2"/>
                    <a:pt x="29" y="9"/>
                  </a:cubicBezTo>
                  <a:cubicBezTo>
                    <a:pt x="32" y="16"/>
                    <a:pt x="60" y="91"/>
                    <a:pt x="60" y="91"/>
                  </a:cubicBezTo>
                  <a:cubicBezTo>
                    <a:pt x="60" y="91"/>
                    <a:pt x="8" y="30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3"/>
            <p:cNvSpPr/>
            <p:nvPr>
              <p:custDataLst>
                <p:tags r:id="rId71"/>
              </p:custDataLst>
            </p:nvPr>
          </p:nvSpPr>
          <p:spPr bwMode="auto">
            <a:xfrm>
              <a:off x="2324753" y="1897459"/>
              <a:ext cx="480787" cy="316518"/>
            </a:xfrm>
            <a:custGeom>
              <a:avLst/>
              <a:gdLst>
                <a:gd name="T0" fmla="*/ 9 w 91"/>
                <a:gd name="T1" fmla="*/ 28 h 60"/>
                <a:gd name="T2" fmla="*/ 4 w 91"/>
                <a:gd name="T3" fmla="*/ 9 h 60"/>
                <a:gd name="T4" fmla="*/ 23 w 91"/>
                <a:gd name="T5" fmla="*/ 4 h 60"/>
                <a:gd name="T6" fmla="*/ 91 w 91"/>
                <a:gd name="T7" fmla="*/ 60 h 60"/>
                <a:gd name="T8" fmla="*/ 9 w 91"/>
                <a:gd name="T9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9" y="28"/>
                  </a:moveTo>
                  <a:cubicBezTo>
                    <a:pt x="2" y="24"/>
                    <a:pt x="0" y="16"/>
                    <a:pt x="4" y="9"/>
                  </a:cubicBezTo>
                  <a:cubicBezTo>
                    <a:pt x="8" y="2"/>
                    <a:pt x="16" y="0"/>
                    <a:pt x="23" y="4"/>
                  </a:cubicBezTo>
                  <a:cubicBezTo>
                    <a:pt x="30" y="8"/>
                    <a:pt x="91" y="60"/>
                    <a:pt x="91" y="60"/>
                  </a:cubicBezTo>
                  <a:cubicBezTo>
                    <a:pt x="91" y="60"/>
                    <a:pt x="16" y="32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4"/>
            <p:cNvSpPr/>
            <p:nvPr>
              <p:custDataLst>
                <p:tags r:id="rId72"/>
              </p:custDataLst>
            </p:nvPr>
          </p:nvSpPr>
          <p:spPr bwMode="auto">
            <a:xfrm>
              <a:off x="2252636" y="2217982"/>
              <a:ext cx="532872" cy="148244"/>
            </a:xfrm>
            <a:custGeom>
              <a:avLst/>
              <a:gdLst>
                <a:gd name="T0" fmla="*/ 14 w 101"/>
                <a:gd name="T1" fmla="*/ 28 h 28"/>
                <a:gd name="T2" fmla="*/ 0 w 101"/>
                <a:gd name="T3" fmla="*/ 14 h 28"/>
                <a:gd name="T4" fmla="*/ 14 w 101"/>
                <a:gd name="T5" fmla="*/ 0 h 28"/>
                <a:gd name="T6" fmla="*/ 101 w 101"/>
                <a:gd name="T7" fmla="*/ 14 h 28"/>
                <a:gd name="T8" fmla="*/ 14 w 10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101" y="14"/>
                    <a:pt x="101" y="14"/>
                  </a:cubicBezTo>
                  <a:cubicBezTo>
                    <a:pt x="101" y="14"/>
                    <a:pt x="22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5"/>
            <p:cNvSpPr/>
            <p:nvPr>
              <p:custDataLst>
                <p:tags r:id="rId73"/>
              </p:custDataLst>
            </p:nvPr>
          </p:nvSpPr>
          <p:spPr bwMode="auto">
            <a:xfrm>
              <a:off x="2324753" y="2378244"/>
              <a:ext cx="480787" cy="316518"/>
            </a:xfrm>
            <a:custGeom>
              <a:avLst/>
              <a:gdLst>
                <a:gd name="T0" fmla="*/ 23 w 91"/>
                <a:gd name="T1" fmla="*/ 56 h 60"/>
                <a:gd name="T2" fmla="*/ 4 w 91"/>
                <a:gd name="T3" fmla="*/ 51 h 60"/>
                <a:gd name="T4" fmla="*/ 9 w 91"/>
                <a:gd name="T5" fmla="*/ 31 h 60"/>
                <a:gd name="T6" fmla="*/ 91 w 91"/>
                <a:gd name="T7" fmla="*/ 0 h 60"/>
                <a:gd name="T8" fmla="*/ 23 w 91"/>
                <a:gd name="T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23" y="56"/>
                  </a:moveTo>
                  <a:cubicBezTo>
                    <a:pt x="16" y="60"/>
                    <a:pt x="8" y="57"/>
                    <a:pt x="4" y="51"/>
                  </a:cubicBezTo>
                  <a:cubicBezTo>
                    <a:pt x="0" y="44"/>
                    <a:pt x="2" y="35"/>
                    <a:pt x="9" y="31"/>
                  </a:cubicBezTo>
                  <a:cubicBezTo>
                    <a:pt x="16" y="27"/>
                    <a:pt x="91" y="0"/>
                    <a:pt x="91" y="0"/>
                  </a:cubicBezTo>
                  <a:cubicBezTo>
                    <a:pt x="91" y="0"/>
                    <a:pt x="30" y="52"/>
                    <a:pt x="23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6"/>
            <p:cNvSpPr/>
            <p:nvPr>
              <p:custDataLst>
                <p:tags r:id="rId74"/>
              </p:custDataLst>
            </p:nvPr>
          </p:nvSpPr>
          <p:spPr bwMode="auto">
            <a:xfrm>
              <a:off x="2553126" y="2438341"/>
              <a:ext cx="316518" cy="480787"/>
            </a:xfrm>
            <a:custGeom>
              <a:avLst/>
              <a:gdLst>
                <a:gd name="T0" fmla="*/ 29 w 60"/>
                <a:gd name="T1" fmla="*/ 82 h 91"/>
                <a:gd name="T2" fmla="*/ 9 w 60"/>
                <a:gd name="T3" fmla="*/ 87 h 91"/>
                <a:gd name="T4" fmla="*/ 4 w 60"/>
                <a:gd name="T5" fmla="*/ 68 h 91"/>
                <a:gd name="T6" fmla="*/ 60 w 60"/>
                <a:gd name="T7" fmla="*/ 0 h 91"/>
                <a:gd name="T8" fmla="*/ 29 w 60"/>
                <a:gd name="T9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29" y="82"/>
                  </a:moveTo>
                  <a:cubicBezTo>
                    <a:pt x="25" y="89"/>
                    <a:pt x="16" y="91"/>
                    <a:pt x="9" y="87"/>
                  </a:cubicBezTo>
                  <a:cubicBezTo>
                    <a:pt x="2" y="83"/>
                    <a:pt x="0" y="75"/>
                    <a:pt x="4" y="68"/>
                  </a:cubicBezTo>
                  <a:cubicBezTo>
                    <a:pt x="8" y="61"/>
                    <a:pt x="60" y="0"/>
                    <a:pt x="60" y="0"/>
                  </a:cubicBezTo>
                  <a:cubicBezTo>
                    <a:pt x="60" y="0"/>
                    <a:pt x="32" y="75"/>
                    <a:pt x="29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1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901697" y="2246027"/>
              <a:ext cx="96157" cy="9215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183802" y="4663020"/>
            <a:ext cx="1596411" cy="2187949"/>
            <a:chOff x="4644467" y="4360781"/>
            <a:chExt cx="1960875" cy="2687462"/>
          </a:xfrm>
        </p:grpSpPr>
        <p:sp>
          <p:nvSpPr>
            <p:cNvPr id="61" name="Freeform 108"/>
            <p:cNvSpPr/>
            <p:nvPr>
              <p:custDataLst>
                <p:tags r:id="rId76"/>
              </p:custDataLst>
            </p:nvPr>
          </p:nvSpPr>
          <p:spPr bwMode="auto">
            <a:xfrm>
              <a:off x="5465300" y="6841513"/>
              <a:ext cx="310092" cy="206730"/>
            </a:xfrm>
            <a:custGeom>
              <a:avLst/>
              <a:gdLst>
                <a:gd name="T0" fmla="*/ 70 w 77"/>
                <a:gd name="T1" fmla="*/ 52 h 52"/>
                <a:gd name="T2" fmla="*/ 0 w 77"/>
                <a:gd name="T3" fmla="*/ 41 h 52"/>
                <a:gd name="T4" fmla="*/ 4 w 77"/>
                <a:gd name="T5" fmla="*/ 26 h 52"/>
                <a:gd name="T6" fmla="*/ 7 w 77"/>
                <a:gd name="T7" fmla="*/ 11 h 52"/>
                <a:gd name="T8" fmla="*/ 16 w 77"/>
                <a:gd name="T9" fmla="*/ 0 h 52"/>
                <a:gd name="T10" fmla="*/ 30 w 77"/>
                <a:gd name="T11" fmla="*/ 11 h 52"/>
                <a:gd name="T12" fmla="*/ 57 w 77"/>
                <a:gd name="T13" fmla="*/ 27 h 52"/>
                <a:gd name="T14" fmla="*/ 59 w 77"/>
                <a:gd name="T15" fmla="*/ 28 h 52"/>
                <a:gd name="T16" fmla="*/ 70 w 77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52">
                  <a:moveTo>
                    <a:pt x="7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40" y="17"/>
                    <a:pt x="57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77" y="39"/>
                    <a:pt x="70" y="52"/>
                    <a:pt x="70" y="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09"/>
            <p:cNvSpPr/>
            <p:nvPr>
              <p:custDataLst>
                <p:tags r:id="rId77"/>
              </p:custDataLst>
            </p:nvPr>
          </p:nvSpPr>
          <p:spPr bwMode="auto">
            <a:xfrm>
              <a:off x="5972998" y="6798954"/>
              <a:ext cx="297931" cy="179368"/>
            </a:xfrm>
            <a:custGeom>
              <a:avLst/>
              <a:gdLst>
                <a:gd name="T0" fmla="*/ 70 w 74"/>
                <a:gd name="T1" fmla="*/ 40 h 45"/>
                <a:gd name="T2" fmla="*/ 0 w 74"/>
                <a:gd name="T3" fmla="*/ 45 h 45"/>
                <a:gd name="T4" fmla="*/ 0 w 74"/>
                <a:gd name="T5" fmla="*/ 26 h 45"/>
                <a:gd name="T6" fmla="*/ 0 w 74"/>
                <a:gd name="T7" fmla="*/ 14 h 45"/>
                <a:gd name="T8" fmla="*/ 6 w 74"/>
                <a:gd name="T9" fmla="*/ 0 h 45"/>
                <a:gd name="T10" fmla="*/ 22 w 74"/>
                <a:gd name="T11" fmla="*/ 9 h 45"/>
                <a:gd name="T12" fmla="*/ 51 w 74"/>
                <a:gd name="T13" fmla="*/ 18 h 45"/>
                <a:gd name="T14" fmla="*/ 54 w 74"/>
                <a:gd name="T15" fmla="*/ 19 h 45"/>
                <a:gd name="T16" fmla="*/ 70 w 74"/>
                <a:gd name="T1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5">
                  <a:moveTo>
                    <a:pt x="70" y="4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33" y="12"/>
                    <a:pt x="51" y="18"/>
                  </a:cubicBezTo>
                  <a:cubicBezTo>
                    <a:pt x="52" y="18"/>
                    <a:pt x="53" y="19"/>
                    <a:pt x="54" y="19"/>
                  </a:cubicBezTo>
                  <a:cubicBezTo>
                    <a:pt x="74" y="25"/>
                    <a:pt x="70" y="40"/>
                    <a:pt x="70" y="4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10"/>
            <p:cNvSpPr/>
            <p:nvPr>
              <p:custDataLst>
                <p:tags r:id="rId78"/>
              </p:custDataLst>
            </p:nvPr>
          </p:nvSpPr>
          <p:spPr bwMode="auto">
            <a:xfrm>
              <a:off x="5434897" y="6279093"/>
              <a:ext cx="194567" cy="604984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11"/>
            <p:cNvSpPr/>
            <p:nvPr>
              <p:custDataLst>
                <p:tags r:id="rId79"/>
              </p:custDataLst>
            </p:nvPr>
          </p:nvSpPr>
          <p:spPr bwMode="auto">
            <a:xfrm>
              <a:off x="5434897" y="6279093"/>
              <a:ext cx="194567" cy="604984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2"/>
            <p:cNvSpPr/>
            <p:nvPr>
              <p:custDataLst>
                <p:tags r:id="rId80"/>
              </p:custDataLst>
            </p:nvPr>
          </p:nvSpPr>
          <p:spPr bwMode="auto">
            <a:xfrm>
              <a:off x="5778431" y="6273013"/>
              <a:ext cx="282732" cy="580663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13"/>
            <p:cNvSpPr/>
            <p:nvPr>
              <p:custDataLst>
                <p:tags r:id="rId81"/>
              </p:custDataLst>
            </p:nvPr>
          </p:nvSpPr>
          <p:spPr bwMode="auto">
            <a:xfrm>
              <a:off x="5778431" y="6273013"/>
              <a:ext cx="282732" cy="580663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14"/>
            <p:cNvSpPr/>
            <p:nvPr>
              <p:custDataLst>
                <p:tags r:id="rId82"/>
              </p:custDataLst>
            </p:nvPr>
          </p:nvSpPr>
          <p:spPr bwMode="auto">
            <a:xfrm>
              <a:off x="5465298" y="6944879"/>
              <a:ext cx="310092" cy="103364"/>
            </a:xfrm>
            <a:custGeom>
              <a:avLst/>
              <a:gdLst>
                <a:gd name="T0" fmla="*/ 70 w 77"/>
                <a:gd name="T1" fmla="*/ 26 h 26"/>
                <a:gd name="T2" fmla="*/ 0 w 77"/>
                <a:gd name="T3" fmla="*/ 15 h 26"/>
                <a:gd name="T4" fmla="*/ 4 w 77"/>
                <a:gd name="T5" fmla="*/ 0 h 26"/>
                <a:gd name="T6" fmla="*/ 57 w 77"/>
                <a:gd name="T7" fmla="*/ 1 h 26"/>
                <a:gd name="T8" fmla="*/ 59 w 77"/>
                <a:gd name="T9" fmla="*/ 2 h 26"/>
                <a:gd name="T10" fmla="*/ 70 w 7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6">
                  <a:moveTo>
                    <a:pt x="70" y="2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4"/>
                    <a:pt x="48" y="8"/>
                    <a:pt x="57" y="1"/>
                  </a:cubicBezTo>
                  <a:cubicBezTo>
                    <a:pt x="57" y="2"/>
                    <a:pt x="58" y="2"/>
                    <a:pt x="59" y="2"/>
                  </a:cubicBezTo>
                  <a:cubicBezTo>
                    <a:pt x="77" y="13"/>
                    <a:pt x="70" y="26"/>
                    <a:pt x="7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5"/>
            <p:cNvSpPr/>
            <p:nvPr>
              <p:custDataLst>
                <p:tags r:id="rId83"/>
              </p:custDataLst>
            </p:nvPr>
          </p:nvSpPr>
          <p:spPr bwMode="auto">
            <a:xfrm>
              <a:off x="5972998" y="6868875"/>
              <a:ext cx="297931" cy="109444"/>
            </a:xfrm>
            <a:custGeom>
              <a:avLst/>
              <a:gdLst>
                <a:gd name="T0" fmla="*/ 70 w 74"/>
                <a:gd name="T1" fmla="*/ 22 h 27"/>
                <a:gd name="T2" fmla="*/ 0 w 74"/>
                <a:gd name="T3" fmla="*/ 27 h 27"/>
                <a:gd name="T4" fmla="*/ 0 w 74"/>
                <a:gd name="T5" fmla="*/ 8 h 27"/>
                <a:gd name="T6" fmla="*/ 45 w 74"/>
                <a:gd name="T7" fmla="*/ 9 h 27"/>
                <a:gd name="T8" fmla="*/ 51 w 74"/>
                <a:gd name="T9" fmla="*/ 0 h 27"/>
                <a:gd name="T10" fmla="*/ 54 w 74"/>
                <a:gd name="T11" fmla="*/ 1 h 27"/>
                <a:gd name="T12" fmla="*/ 70 w 74"/>
                <a:gd name="T13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7">
                  <a:moveTo>
                    <a:pt x="70" y="22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9"/>
                    <a:pt x="38" y="12"/>
                    <a:pt x="45" y="9"/>
                  </a:cubicBezTo>
                  <a:cubicBezTo>
                    <a:pt x="49" y="7"/>
                    <a:pt x="50" y="3"/>
                    <a:pt x="51" y="0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74" y="7"/>
                    <a:pt x="70" y="22"/>
                    <a:pt x="70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16"/>
            <p:cNvSpPr/>
            <p:nvPr>
              <p:custDataLst>
                <p:tags r:id="rId84"/>
              </p:custDataLst>
            </p:nvPr>
          </p:nvSpPr>
          <p:spPr bwMode="auto">
            <a:xfrm>
              <a:off x="5434897" y="6279093"/>
              <a:ext cx="194567" cy="282732"/>
            </a:xfrm>
            <a:custGeom>
              <a:avLst/>
              <a:gdLst>
                <a:gd name="T0" fmla="*/ 0 w 49"/>
                <a:gd name="T1" fmla="*/ 0 h 71"/>
                <a:gd name="T2" fmla="*/ 4 w 49"/>
                <a:gd name="T3" fmla="*/ 43 h 71"/>
                <a:gd name="T4" fmla="*/ 7 w 49"/>
                <a:gd name="T5" fmla="*/ 70 h 71"/>
                <a:gd name="T6" fmla="*/ 45 w 49"/>
                <a:gd name="T7" fmla="*/ 71 h 71"/>
                <a:gd name="T8" fmla="*/ 46 w 49"/>
                <a:gd name="T9" fmla="*/ 54 h 71"/>
                <a:gd name="T10" fmla="*/ 49 w 49"/>
                <a:gd name="T11" fmla="*/ 24 h 71"/>
                <a:gd name="T12" fmla="*/ 0 w 49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1">
                  <a:moveTo>
                    <a:pt x="0" y="0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8" y="71"/>
                    <a:pt x="31" y="71"/>
                    <a:pt x="45" y="7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17"/>
            <p:cNvSpPr/>
            <p:nvPr>
              <p:custDataLst>
                <p:tags r:id="rId85"/>
              </p:custDataLst>
            </p:nvPr>
          </p:nvSpPr>
          <p:spPr bwMode="auto">
            <a:xfrm>
              <a:off x="5778431" y="6273013"/>
              <a:ext cx="240170" cy="273610"/>
            </a:xfrm>
            <a:custGeom>
              <a:avLst/>
              <a:gdLst>
                <a:gd name="T0" fmla="*/ 0 w 60"/>
                <a:gd name="T1" fmla="*/ 0 h 68"/>
                <a:gd name="T2" fmla="*/ 20 w 60"/>
                <a:gd name="T3" fmla="*/ 59 h 68"/>
                <a:gd name="T4" fmla="*/ 23 w 60"/>
                <a:gd name="T5" fmla="*/ 68 h 68"/>
                <a:gd name="T6" fmla="*/ 60 w 60"/>
                <a:gd name="T7" fmla="*/ 60 h 68"/>
                <a:gd name="T8" fmla="*/ 58 w 60"/>
                <a:gd name="T9" fmla="*/ 50 h 68"/>
                <a:gd name="T10" fmla="*/ 53 w 60"/>
                <a:gd name="T11" fmla="*/ 12 h 68"/>
                <a:gd name="T12" fmla="*/ 0 w 6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8">
                  <a:moveTo>
                    <a:pt x="0" y="0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5" y="66"/>
                    <a:pt x="48" y="63"/>
                    <a:pt x="60" y="6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5"/>
            <p:cNvSpPr/>
            <p:nvPr>
              <p:custDataLst>
                <p:tags r:id="rId86"/>
              </p:custDataLst>
            </p:nvPr>
          </p:nvSpPr>
          <p:spPr bwMode="auto">
            <a:xfrm>
              <a:off x="5346735" y="5364019"/>
              <a:ext cx="723547" cy="790430"/>
            </a:xfrm>
            <a:custGeom>
              <a:avLst/>
              <a:gdLst>
                <a:gd name="T0" fmla="*/ 181 w 181"/>
                <a:gd name="T1" fmla="*/ 178 h 198"/>
                <a:gd name="T2" fmla="*/ 0 w 181"/>
                <a:gd name="T3" fmla="*/ 193 h 198"/>
                <a:gd name="T4" fmla="*/ 61 w 181"/>
                <a:gd name="T5" fmla="*/ 1 h 198"/>
                <a:gd name="T6" fmla="*/ 146 w 181"/>
                <a:gd name="T7" fmla="*/ 0 h 198"/>
                <a:gd name="T8" fmla="*/ 151 w 181"/>
                <a:gd name="T9" fmla="*/ 46 h 198"/>
                <a:gd name="T10" fmla="*/ 159 w 181"/>
                <a:gd name="T11" fmla="*/ 89 h 198"/>
                <a:gd name="T12" fmla="*/ 181 w 181"/>
                <a:gd name="T13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98">
                  <a:moveTo>
                    <a:pt x="181" y="178"/>
                  </a:moveTo>
                  <a:cubicBezTo>
                    <a:pt x="113" y="198"/>
                    <a:pt x="46" y="197"/>
                    <a:pt x="0" y="193"/>
                  </a:cubicBezTo>
                  <a:cubicBezTo>
                    <a:pt x="20" y="100"/>
                    <a:pt x="61" y="1"/>
                    <a:pt x="61" y="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12"/>
                    <a:pt x="148" y="28"/>
                    <a:pt x="151" y="46"/>
                  </a:cubicBezTo>
                  <a:cubicBezTo>
                    <a:pt x="153" y="59"/>
                    <a:pt x="156" y="74"/>
                    <a:pt x="159" y="89"/>
                  </a:cubicBezTo>
                  <a:cubicBezTo>
                    <a:pt x="166" y="119"/>
                    <a:pt x="174" y="152"/>
                    <a:pt x="181" y="1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26"/>
            <p:cNvSpPr/>
            <p:nvPr>
              <p:custDataLst>
                <p:tags r:id="rId87"/>
              </p:custDataLst>
            </p:nvPr>
          </p:nvSpPr>
          <p:spPr bwMode="auto">
            <a:xfrm>
              <a:off x="5307212" y="6078445"/>
              <a:ext cx="829952" cy="480338"/>
            </a:xfrm>
            <a:custGeom>
              <a:avLst/>
              <a:gdLst>
                <a:gd name="T0" fmla="*/ 208 w 208"/>
                <a:gd name="T1" fmla="*/ 62 h 120"/>
                <a:gd name="T2" fmla="*/ 0 w 208"/>
                <a:gd name="T3" fmla="*/ 88 h 120"/>
                <a:gd name="T4" fmla="*/ 10 w 208"/>
                <a:gd name="T5" fmla="*/ 14 h 120"/>
                <a:gd name="T6" fmla="*/ 143 w 208"/>
                <a:gd name="T7" fmla="*/ 10 h 120"/>
                <a:gd name="T8" fmla="*/ 173 w 208"/>
                <a:gd name="T9" fmla="*/ 4 h 120"/>
                <a:gd name="T10" fmla="*/ 191 w 208"/>
                <a:gd name="T11" fmla="*/ 0 h 120"/>
                <a:gd name="T12" fmla="*/ 196 w 208"/>
                <a:gd name="T13" fmla="*/ 19 h 120"/>
                <a:gd name="T14" fmla="*/ 204 w 208"/>
                <a:gd name="T15" fmla="*/ 49 h 120"/>
                <a:gd name="T16" fmla="*/ 208 w 208"/>
                <a:gd name="T17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20">
                  <a:moveTo>
                    <a:pt x="208" y="62"/>
                  </a:moveTo>
                  <a:cubicBezTo>
                    <a:pt x="113" y="120"/>
                    <a:pt x="0" y="88"/>
                    <a:pt x="0" y="88"/>
                  </a:cubicBezTo>
                  <a:cubicBezTo>
                    <a:pt x="1" y="65"/>
                    <a:pt x="5" y="40"/>
                    <a:pt x="10" y="14"/>
                  </a:cubicBezTo>
                  <a:cubicBezTo>
                    <a:pt x="45" y="17"/>
                    <a:pt x="92" y="18"/>
                    <a:pt x="143" y="10"/>
                  </a:cubicBezTo>
                  <a:cubicBezTo>
                    <a:pt x="153" y="9"/>
                    <a:pt x="163" y="7"/>
                    <a:pt x="173" y="4"/>
                  </a:cubicBezTo>
                  <a:cubicBezTo>
                    <a:pt x="179" y="3"/>
                    <a:pt x="185" y="1"/>
                    <a:pt x="191" y="0"/>
                  </a:cubicBezTo>
                  <a:cubicBezTo>
                    <a:pt x="193" y="6"/>
                    <a:pt x="194" y="13"/>
                    <a:pt x="196" y="19"/>
                  </a:cubicBezTo>
                  <a:cubicBezTo>
                    <a:pt x="199" y="31"/>
                    <a:pt x="202" y="41"/>
                    <a:pt x="204" y="49"/>
                  </a:cubicBezTo>
                  <a:cubicBezTo>
                    <a:pt x="207" y="57"/>
                    <a:pt x="208" y="62"/>
                    <a:pt x="208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27"/>
            <p:cNvSpPr/>
            <p:nvPr>
              <p:custDataLst>
                <p:tags r:id="rId88"/>
              </p:custDataLst>
            </p:nvPr>
          </p:nvSpPr>
          <p:spPr bwMode="auto">
            <a:xfrm>
              <a:off x="5130886" y="4409423"/>
              <a:ext cx="1209966" cy="1073162"/>
            </a:xfrm>
            <a:custGeom>
              <a:avLst/>
              <a:gdLst>
                <a:gd name="T0" fmla="*/ 272 w 303"/>
                <a:gd name="T1" fmla="*/ 119 h 269"/>
                <a:gd name="T2" fmla="*/ 297 w 303"/>
                <a:gd name="T3" fmla="*/ 160 h 269"/>
                <a:gd name="T4" fmla="*/ 174 w 303"/>
                <a:gd name="T5" fmla="*/ 260 h 269"/>
                <a:gd name="T6" fmla="*/ 163 w 303"/>
                <a:gd name="T7" fmla="*/ 262 h 269"/>
                <a:gd name="T8" fmla="*/ 154 w 303"/>
                <a:gd name="T9" fmla="*/ 263 h 269"/>
                <a:gd name="T10" fmla="*/ 150 w 303"/>
                <a:gd name="T11" fmla="*/ 263 h 269"/>
                <a:gd name="T12" fmla="*/ 16 w 303"/>
                <a:gd name="T13" fmla="*/ 191 h 269"/>
                <a:gd name="T14" fmla="*/ 4 w 303"/>
                <a:gd name="T15" fmla="*/ 149 h 269"/>
                <a:gd name="T16" fmla="*/ 3 w 303"/>
                <a:gd name="T17" fmla="*/ 138 h 269"/>
                <a:gd name="T18" fmla="*/ 121 w 303"/>
                <a:gd name="T19" fmla="*/ 1 h 269"/>
                <a:gd name="T20" fmla="*/ 157 w 303"/>
                <a:gd name="T21" fmla="*/ 2 h 269"/>
                <a:gd name="T22" fmla="*/ 168 w 303"/>
                <a:gd name="T23" fmla="*/ 4 h 269"/>
                <a:gd name="T24" fmla="*/ 258 w 303"/>
                <a:gd name="T25" fmla="*/ 73 h 269"/>
                <a:gd name="T26" fmla="*/ 271 w 303"/>
                <a:gd name="T27" fmla="*/ 115 h 269"/>
                <a:gd name="T28" fmla="*/ 272 w 303"/>
                <a:gd name="T29" fmla="*/ 11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" h="269">
                  <a:moveTo>
                    <a:pt x="272" y="119"/>
                  </a:moveTo>
                  <a:cubicBezTo>
                    <a:pt x="286" y="130"/>
                    <a:pt x="295" y="144"/>
                    <a:pt x="297" y="160"/>
                  </a:cubicBezTo>
                  <a:cubicBezTo>
                    <a:pt x="303" y="206"/>
                    <a:pt x="248" y="251"/>
                    <a:pt x="174" y="260"/>
                  </a:cubicBezTo>
                  <a:cubicBezTo>
                    <a:pt x="170" y="261"/>
                    <a:pt x="166" y="261"/>
                    <a:pt x="163" y="262"/>
                  </a:cubicBezTo>
                  <a:cubicBezTo>
                    <a:pt x="160" y="262"/>
                    <a:pt x="157" y="263"/>
                    <a:pt x="154" y="263"/>
                  </a:cubicBezTo>
                  <a:cubicBezTo>
                    <a:pt x="153" y="263"/>
                    <a:pt x="151" y="263"/>
                    <a:pt x="150" y="263"/>
                  </a:cubicBezTo>
                  <a:cubicBezTo>
                    <a:pt x="93" y="269"/>
                    <a:pt x="40" y="239"/>
                    <a:pt x="16" y="191"/>
                  </a:cubicBezTo>
                  <a:cubicBezTo>
                    <a:pt x="10" y="178"/>
                    <a:pt x="6" y="164"/>
                    <a:pt x="4" y="149"/>
                  </a:cubicBezTo>
                  <a:cubicBezTo>
                    <a:pt x="3" y="145"/>
                    <a:pt x="3" y="142"/>
                    <a:pt x="3" y="138"/>
                  </a:cubicBezTo>
                  <a:cubicBezTo>
                    <a:pt x="0" y="70"/>
                    <a:pt x="51" y="10"/>
                    <a:pt x="121" y="1"/>
                  </a:cubicBezTo>
                  <a:cubicBezTo>
                    <a:pt x="133" y="0"/>
                    <a:pt x="146" y="0"/>
                    <a:pt x="157" y="2"/>
                  </a:cubicBezTo>
                  <a:cubicBezTo>
                    <a:pt x="161" y="2"/>
                    <a:pt x="165" y="3"/>
                    <a:pt x="168" y="4"/>
                  </a:cubicBezTo>
                  <a:cubicBezTo>
                    <a:pt x="207" y="12"/>
                    <a:pt x="241" y="38"/>
                    <a:pt x="258" y="73"/>
                  </a:cubicBezTo>
                  <a:cubicBezTo>
                    <a:pt x="265" y="86"/>
                    <a:pt x="270" y="100"/>
                    <a:pt x="271" y="115"/>
                  </a:cubicBezTo>
                  <a:cubicBezTo>
                    <a:pt x="272" y="117"/>
                    <a:pt x="272" y="118"/>
                    <a:pt x="272" y="11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28"/>
            <p:cNvSpPr/>
            <p:nvPr>
              <p:custDataLst>
                <p:tags r:id="rId89"/>
              </p:custDataLst>
            </p:nvPr>
          </p:nvSpPr>
          <p:spPr bwMode="auto">
            <a:xfrm>
              <a:off x="5741950" y="4968804"/>
              <a:ext cx="91203" cy="106405"/>
            </a:xfrm>
            <a:custGeom>
              <a:avLst/>
              <a:gdLst>
                <a:gd name="T0" fmla="*/ 21 w 23"/>
                <a:gd name="T1" fmla="*/ 11 h 27"/>
                <a:gd name="T2" fmla="*/ 15 w 23"/>
                <a:gd name="T3" fmla="*/ 25 h 27"/>
                <a:gd name="T4" fmla="*/ 2 w 23"/>
                <a:gd name="T5" fmla="*/ 16 h 27"/>
                <a:gd name="T6" fmla="*/ 8 w 23"/>
                <a:gd name="T7" fmla="*/ 1 h 27"/>
                <a:gd name="T8" fmla="*/ 21 w 23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1"/>
                  </a:moveTo>
                  <a:cubicBezTo>
                    <a:pt x="23" y="17"/>
                    <a:pt x="20" y="24"/>
                    <a:pt x="15" y="25"/>
                  </a:cubicBezTo>
                  <a:cubicBezTo>
                    <a:pt x="10" y="27"/>
                    <a:pt x="4" y="23"/>
                    <a:pt x="2" y="16"/>
                  </a:cubicBezTo>
                  <a:cubicBezTo>
                    <a:pt x="0" y="10"/>
                    <a:pt x="3" y="3"/>
                    <a:pt x="8" y="1"/>
                  </a:cubicBezTo>
                  <a:cubicBezTo>
                    <a:pt x="13" y="0"/>
                    <a:pt x="19" y="4"/>
                    <a:pt x="21" y="11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9"/>
            <p:cNvSpPr/>
            <p:nvPr>
              <p:custDataLst>
                <p:tags r:id="rId90"/>
              </p:custDataLst>
            </p:nvPr>
          </p:nvSpPr>
          <p:spPr bwMode="auto">
            <a:xfrm>
              <a:off x="6021640" y="4844159"/>
              <a:ext cx="91203" cy="106405"/>
            </a:xfrm>
            <a:custGeom>
              <a:avLst/>
              <a:gdLst>
                <a:gd name="T0" fmla="*/ 21 w 23"/>
                <a:gd name="T1" fmla="*/ 10 h 27"/>
                <a:gd name="T2" fmla="*/ 16 w 23"/>
                <a:gd name="T3" fmla="*/ 25 h 27"/>
                <a:gd name="T4" fmla="*/ 3 w 23"/>
                <a:gd name="T5" fmla="*/ 17 h 27"/>
                <a:gd name="T6" fmla="*/ 8 w 23"/>
                <a:gd name="T7" fmla="*/ 2 h 27"/>
                <a:gd name="T8" fmla="*/ 21 w 23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0"/>
                  </a:moveTo>
                  <a:cubicBezTo>
                    <a:pt x="23" y="17"/>
                    <a:pt x="21" y="23"/>
                    <a:pt x="16" y="25"/>
                  </a:cubicBezTo>
                  <a:cubicBezTo>
                    <a:pt x="11" y="27"/>
                    <a:pt x="5" y="23"/>
                    <a:pt x="3" y="17"/>
                  </a:cubicBezTo>
                  <a:cubicBezTo>
                    <a:pt x="0" y="10"/>
                    <a:pt x="3" y="3"/>
                    <a:pt x="8" y="2"/>
                  </a:cubicBezTo>
                  <a:cubicBezTo>
                    <a:pt x="13" y="0"/>
                    <a:pt x="19" y="4"/>
                    <a:pt x="21" y="10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0"/>
            <p:cNvSpPr/>
            <p:nvPr>
              <p:custDataLst>
                <p:tags r:id="rId91"/>
              </p:custDataLst>
            </p:nvPr>
          </p:nvSpPr>
          <p:spPr bwMode="auto">
            <a:xfrm>
              <a:off x="5890914" y="5063047"/>
              <a:ext cx="221929" cy="148967"/>
            </a:xfrm>
            <a:custGeom>
              <a:avLst/>
              <a:gdLst>
                <a:gd name="T0" fmla="*/ 0 w 56"/>
                <a:gd name="T1" fmla="*/ 30 h 37"/>
                <a:gd name="T2" fmla="*/ 53 w 56"/>
                <a:gd name="T3" fmla="*/ 0 h 37"/>
                <a:gd name="T4" fmla="*/ 38 w 56"/>
                <a:gd name="T5" fmla="*/ 28 h 37"/>
                <a:gd name="T6" fmla="*/ 0 w 56"/>
                <a:gd name="T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7">
                  <a:moveTo>
                    <a:pt x="0" y="3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6" y="20"/>
                    <a:pt x="38" y="28"/>
                  </a:cubicBezTo>
                  <a:cubicBezTo>
                    <a:pt x="21" y="37"/>
                    <a:pt x="0" y="30"/>
                    <a:pt x="0" y="3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38"/>
            <p:cNvSpPr/>
            <p:nvPr>
              <p:custDataLst>
                <p:tags r:id="rId92"/>
              </p:custDataLst>
            </p:nvPr>
          </p:nvSpPr>
          <p:spPr bwMode="auto">
            <a:xfrm>
              <a:off x="5957797" y="4984004"/>
              <a:ext cx="85123" cy="82084"/>
            </a:xfrm>
            <a:custGeom>
              <a:avLst/>
              <a:gdLst>
                <a:gd name="T0" fmla="*/ 19 w 21"/>
                <a:gd name="T1" fmla="*/ 6 h 21"/>
                <a:gd name="T2" fmla="*/ 15 w 21"/>
                <a:gd name="T3" fmla="*/ 19 h 21"/>
                <a:gd name="T4" fmla="*/ 3 w 21"/>
                <a:gd name="T5" fmla="*/ 15 h 21"/>
                <a:gd name="T6" fmla="*/ 6 w 21"/>
                <a:gd name="T7" fmla="*/ 3 h 21"/>
                <a:gd name="T8" fmla="*/ 19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6"/>
                  </a:moveTo>
                  <a:cubicBezTo>
                    <a:pt x="21" y="11"/>
                    <a:pt x="19" y="16"/>
                    <a:pt x="15" y="19"/>
                  </a:cubicBezTo>
                  <a:cubicBezTo>
                    <a:pt x="10" y="21"/>
                    <a:pt x="5" y="19"/>
                    <a:pt x="3" y="15"/>
                  </a:cubicBezTo>
                  <a:cubicBezTo>
                    <a:pt x="0" y="10"/>
                    <a:pt x="2" y="5"/>
                    <a:pt x="6" y="3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39"/>
            <p:cNvSpPr/>
            <p:nvPr>
              <p:custDataLst>
                <p:tags r:id="rId93"/>
              </p:custDataLst>
            </p:nvPr>
          </p:nvSpPr>
          <p:spPr bwMode="auto">
            <a:xfrm>
              <a:off x="5079205" y="4360781"/>
              <a:ext cx="1130923" cy="1054921"/>
            </a:xfrm>
            <a:custGeom>
              <a:avLst/>
              <a:gdLst>
                <a:gd name="T0" fmla="*/ 88 w 283"/>
                <a:gd name="T1" fmla="*/ 202 h 264"/>
                <a:gd name="T2" fmla="*/ 98 w 283"/>
                <a:gd name="T3" fmla="*/ 118 h 264"/>
                <a:gd name="T4" fmla="*/ 188 w 283"/>
                <a:gd name="T5" fmla="*/ 114 h 264"/>
                <a:gd name="T6" fmla="*/ 173 w 283"/>
                <a:gd name="T7" fmla="*/ 100 h 264"/>
                <a:gd name="T8" fmla="*/ 226 w 283"/>
                <a:gd name="T9" fmla="*/ 99 h 264"/>
                <a:gd name="T10" fmla="*/ 215 w 283"/>
                <a:gd name="T11" fmla="*/ 87 h 264"/>
                <a:gd name="T12" fmla="*/ 283 w 283"/>
                <a:gd name="T13" fmla="*/ 79 h 264"/>
                <a:gd name="T14" fmla="*/ 184 w 283"/>
                <a:gd name="T15" fmla="*/ 3 h 264"/>
                <a:gd name="T16" fmla="*/ 172 w 283"/>
                <a:gd name="T17" fmla="*/ 1 h 264"/>
                <a:gd name="T18" fmla="*/ 151 w 283"/>
                <a:gd name="T19" fmla="*/ 0 h 264"/>
                <a:gd name="T20" fmla="*/ 132 w 283"/>
                <a:gd name="T21" fmla="*/ 1 h 264"/>
                <a:gd name="T22" fmla="*/ 3 w 283"/>
                <a:gd name="T23" fmla="*/ 150 h 264"/>
                <a:gd name="T24" fmla="*/ 4 w 283"/>
                <a:gd name="T25" fmla="*/ 163 h 264"/>
                <a:gd name="T26" fmla="*/ 18 w 283"/>
                <a:gd name="T27" fmla="*/ 208 h 264"/>
                <a:gd name="T28" fmla="*/ 72 w 283"/>
                <a:gd name="T29" fmla="*/ 264 h 264"/>
                <a:gd name="T30" fmla="*/ 88 w 283"/>
                <a:gd name="T31" fmla="*/ 20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264">
                  <a:moveTo>
                    <a:pt x="88" y="202"/>
                  </a:moveTo>
                  <a:cubicBezTo>
                    <a:pt x="88" y="202"/>
                    <a:pt x="70" y="180"/>
                    <a:pt x="98" y="118"/>
                  </a:cubicBezTo>
                  <a:cubicBezTo>
                    <a:pt x="98" y="118"/>
                    <a:pt x="141" y="133"/>
                    <a:pt x="188" y="114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205" y="106"/>
                    <a:pt x="226" y="99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7"/>
                    <a:pt x="258" y="89"/>
                    <a:pt x="283" y="79"/>
                  </a:cubicBezTo>
                  <a:cubicBezTo>
                    <a:pt x="263" y="40"/>
                    <a:pt x="227" y="13"/>
                    <a:pt x="184" y="3"/>
                  </a:cubicBezTo>
                  <a:cubicBezTo>
                    <a:pt x="180" y="2"/>
                    <a:pt x="176" y="2"/>
                    <a:pt x="172" y="1"/>
                  </a:cubicBezTo>
                  <a:cubicBezTo>
                    <a:pt x="165" y="0"/>
                    <a:pt x="158" y="0"/>
                    <a:pt x="151" y="0"/>
                  </a:cubicBezTo>
                  <a:cubicBezTo>
                    <a:pt x="145" y="0"/>
                    <a:pt x="139" y="0"/>
                    <a:pt x="132" y="1"/>
                  </a:cubicBezTo>
                  <a:cubicBezTo>
                    <a:pt x="57" y="11"/>
                    <a:pt x="0" y="76"/>
                    <a:pt x="3" y="150"/>
                  </a:cubicBezTo>
                  <a:cubicBezTo>
                    <a:pt x="3" y="154"/>
                    <a:pt x="4" y="158"/>
                    <a:pt x="4" y="163"/>
                  </a:cubicBezTo>
                  <a:cubicBezTo>
                    <a:pt x="6" y="179"/>
                    <a:pt x="11" y="194"/>
                    <a:pt x="18" y="208"/>
                  </a:cubicBezTo>
                  <a:cubicBezTo>
                    <a:pt x="34" y="240"/>
                    <a:pt x="72" y="264"/>
                    <a:pt x="72" y="264"/>
                  </a:cubicBezTo>
                  <a:lnTo>
                    <a:pt x="88" y="20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40"/>
            <p:cNvSpPr/>
            <p:nvPr>
              <p:custDataLst>
                <p:tags r:id="rId94"/>
              </p:custDataLst>
            </p:nvPr>
          </p:nvSpPr>
          <p:spPr bwMode="auto">
            <a:xfrm>
              <a:off x="6118926" y="5464342"/>
              <a:ext cx="440818" cy="191528"/>
            </a:xfrm>
            <a:custGeom>
              <a:avLst/>
              <a:gdLst>
                <a:gd name="T0" fmla="*/ 80 w 111"/>
                <a:gd name="T1" fmla="*/ 0 h 48"/>
                <a:gd name="T2" fmla="*/ 57 w 111"/>
                <a:gd name="T3" fmla="*/ 14 h 48"/>
                <a:gd name="T4" fmla="*/ 53 w 111"/>
                <a:gd name="T5" fmla="*/ 16 h 48"/>
                <a:gd name="T6" fmla="*/ 0 w 111"/>
                <a:gd name="T7" fmla="*/ 19 h 48"/>
                <a:gd name="T8" fmla="*/ 33 w 111"/>
                <a:gd name="T9" fmla="*/ 48 h 48"/>
                <a:gd name="T10" fmla="*/ 48 w 111"/>
                <a:gd name="T11" fmla="*/ 44 h 48"/>
                <a:gd name="T12" fmla="*/ 60 w 111"/>
                <a:gd name="T13" fmla="*/ 40 h 48"/>
                <a:gd name="T14" fmla="*/ 61 w 111"/>
                <a:gd name="T15" fmla="*/ 40 h 48"/>
                <a:gd name="T16" fmla="*/ 108 w 111"/>
                <a:gd name="T17" fmla="*/ 21 h 48"/>
                <a:gd name="T18" fmla="*/ 111 w 111"/>
                <a:gd name="T19" fmla="*/ 6 h 48"/>
                <a:gd name="T20" fmla="*/ 80 w 111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48">
                  <a:moveTo>
                    <a:pt x="80" y="0"/>
                  </a:moveTo>
                  <a:cubicBezTo>
                    <a:pt x="57" y="14"/>
                    <a:pt x="57" y="14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9" y="47"/>
                    <a:pt x="44" y="45"/>
                    <a:pt x="48" y="44"/>
                  </a:cubicBezTo>
                  <a:cubicBezTo>
                    <a:pt x="56" y="41"/>
                    <a:pt x="60" y="40"/>
                    <a:pt x="60" y="40"/>
                  </a:cubicBezTo>
                  <a:cubicBezTo>
                    <a:pt x="60" y="40"/>
                    <a:pt x="60" y="40"/>
                    <a:pt x="61" y="40"/>
                  </a:cubicBezTo>
                  <a:cubicBezTo>
                    <a:pt x="67" y="40"/>
                    <a:pt x="100" y="39"/>
                    <a:pt x="108" y="21"/>
                  </a:cubicBezTo>
                  <a:cubicBezTo>
                    <a:pt x="111" y="16"/>
                    <a:pt x="111" y="11"/>
                    <a:pt x="111" y="6"/>
                  </a:cubicBezTo>
                  <a:cubicBezTo>
                    <a:pt x="103" y="5"/>
                    <a:pt x="92" y="3"/>
                    <a:pt x="8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41"/>
            <p:cNvSpPr/>
            <p:nvPr>
              <p:custDataLst>
                <p:tags r:id="rId95"/>
              </p:custDataLst>
            </p:nvPr>
          </p:nvSpPr>
          <p:spPr bwMode="auto">
            <a:xfrm>
              <a:off x="5602104" y="5546426"/>
              <a:ext cx="380015" cy="188487"/>
            </a:xfrm>
            <a:custGeom>
              <a:avLst/>
              <a:gdLst>
                <a:gd name="T0" fmla="*/ 87 w 95"/>
                <a:gd name="T1" fmla="*/ 0 h 47"/>
                <a:gd name="T2" fmla="*/ 30 w 95"/>
                <a:gd name="T3" fmla="*/ 3 h 47"/>
                <a:gd name="T4" fmla="*/ 20 w 95"/>
                <a:gd name="T5" fmla="*/ 36 h 47"/>
                <a:gd name="T6" fmla="*/ 54 w 95"/>
                <a:gd name="T7" fmla="*/ 47 h 47"/>
                <a:gd name="T8" fmla="*/ 95 w 95"/>
                <a:gd name="T9" fmla="*/ 43 h 47"/>
                <a:gd name="T10" fmla="*/ 87 w 95"/>
                <a:gd name="T11" fmla="*/ 0 h 47"/>
                <a:gd name="T12" fmla="*/ 87 w 9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7">
                  <a:moveTo>
                    <a:pt x="87" y="0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0" y="4"/>
                    <a:pt x="20" y="36"/>
                  </a:cubicBezTo>
                  <a:cubicBezTo>
                    <a:pt x="25" y="44"/>
                    <a:pt x="37" y="47"/>
                    <a:pt x="54" y="47"/>
                  </a:cubicBezTo>
                  <a:cubicBezTo>
                    <a:pt x="66" y="47"/>
                    <a:pt x="80" y="45"/>
                    <a:pt x="95" y="43"/>
                  </a:cubicBezTo>
                  <a:cubicBezTo>
                    <a:pt x="92" y="28"/>
                    <a:pt x="89" y="13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2"/>
            <p:cNvSpPr/>
            <p:nvPr>
              <p:custDataLst>
                <p:tags r:id="rId96"/>
              </p:custDataLst>
            </p:nvPr>
          </p:nvSpPr>
          <p:spPr bwMode="auto">
            <a:xfrm>
              <a:off x="5629464" y="5440021"/>
              <a:ext cx="756990" cy="325293"/>
            </a:xfrm>
            <a:custGeom>
              <a:avLst/>
              <a:gdLst>
                <a:gd name="T0" fmla="*/ 29 w 189"/>
                <a:gd name="T1" fmla="*/ 17 h 82"/>
                <a:gd name="T2" fmla="*/ 21 w 189"/>
                <a:gd name="T3" fmla="*/ 51 h 82"/>
                <a:gd name="T4" fmla="*/ 189 w 189"/>
                <a:gd name="T5" fmla="*/ 23 h 82"/>
                <a:gd name="T6" fmla="*/ 181 w 189"/>
                <a:gd name="T7" fmla="*/ 0 h 82"/>
                <a:gd name="T8" fmla="*/ 29 w 189"/>
                <a:gd name="T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29" y="17"/>
                  </a:moveTo>
                  <a:cubicBezTo>
                    <a:pt x="29" y="17"/>
                    <a:pt x="0" y="20"/>
                    <a:pt x="21" y="51"/>
                  </a:cubicBezTo>
                  <a:cubicBezTo>
                    <a:pt x="43" y="82"/>
                    <a:pt x="189" y="23"/>
                    <a:pt x="189" y="23"/>
                  </a:cubicBezTo>
                  <a:cubicBezTo>
                    <a:pt x="181" y="0"/>
                    <a:pt x="181" y="0"/>
                    <a:pt x="181" y="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43"/>
            <p:cNvSpPr/>
            <p:nvPr>
              <p:custDataLst>
                <p:tags r:id="rId97"/>
              </p:custDataLst>
            </p:nvPr>
          </p:nvSpPr>
          <p:spPr bwMode="auto">
            <a:xfrm>
              <a:off x="6316530" y="5312336"/>
              <a:ext cx="288812" cy="218888"/>
            </a:xfrm>
            <a:custGeom>
              <a:avLst/>
              <a:gdLst>
                <a:gd name="T0" fmla="*/ 17 w 72"/>
                <a:gd name="T1" fmla="*/ 55 h 55"/>
                <a:gd name="T2" fmla="*/ 64 w 72"/>
                <a:gd name="T3" fmla="*/ 33 h 55"/>
                <a:gd name="T4" fmla="*/ 54 w 72"/>
                <a:gd name="T5" fmla="*/ 0 h 55"/>
                <a:gd name="T6" fmla="*/ 9 w 72"/>
                <a:gd name="T7" fmla="*/ 32 h 55"/>
                <a:gd name="T8" fmla="*/ 0 w 72"/>
                <a:gd name="T9" fmla="*/ 50 h 55"/>
                <a:gd name="T10" fmla="*/ 17 w 7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5">
                  <a:moveTo>
                    <a:pt x="17" y="55"/>
                  </a:moveTo>
                  <a:cubicBezTo>
                    <a:pt x="17" y="55"/>
                    <a:pt x="56" y="54"/>
                    <a:pt x="64" y="33"/>
                  </a:cubicBezTo>
                  <a:cubicBezTo>
                    <a:pt x="72" y="13"/>
                    <a:pt x="54" y="0"/>
                    <a:pt x="54" y="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17" y="5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144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5282891" y="5044806"/>
              <a:ext cx="224968" cy="22192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45"/>
            <p:cNvSpPr/>
            <p:nvPr>
              <p:custDataLst>
                <p:tags r:id="rId99"/>
              </p:custDataLst>
            </p:nvPr>
          </p:nvSpPr>
          <p:spPr bwMode="auto">
            <a:xfrm>
              <a:off x="4644467" y="4506707"/>
              <a:ext cx="586743" cy="656665"/>
            </a:xfrm>
            <a:custGeom>
              <a:avLst/>
              <a:gdLst>
                <a:gd name="T0" fmla="*/ 133 w 147"/>
                <a:gd name="T1" fmla="*/ 58 h 164"/>
                <a:gd name="T2" fmla="*/ 52 w 147"/>
                <a:gd name="T3" fmla="*/ 30 h 164"/>
                <a:gd name="T4" fmla="*/ 48 w 147"/>
                <a:gd name="T5" fmla="*/ 164 h 164"/>
                <a:gd name="T6" fmla="*/ 95 w 147"/>
                <a:gd name="T7" fmla="*/ 108 h 164"/>
                <a:gd name="T8" fmla="*/ 147 w 147"/>
                <a:gd name="T9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4">
                  <a:moveTo>
                    <a:pt x="133" y="58"/>
                  </a:moveTo>
                  <a:cubicBezTo>
                    <a:pt x="133" y="58"/>
                    <a:pt x="104" y="0"/>
                    <a:pt x="52" y="30"/>
                  </a:cubicBezTo>
                  <a:cubicBezTo>
                    <a:pt x="0" y="59"/>
                    <a:pt x="95" y="108"/>
                    <a:pt x="48" y="164"/>
                  </a:cubicBezTo>
                  <a:cubicBezTo>
                    <a:pt x="48" y="164"/>
                    <a:pt x="87" y="152"/>
                    <a:pt x="95" y="108"/>
                  </a:cubicBezTo>
                  <a:cubicBezTo>
                    <a:pt x="103" y="64"/>
                    <a:pt x="147" y="120"/>
                    <a:pt x="147" y="12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859406" y="6339869"/>
            <a:ext cx="950206" cy="968204"/>
            <a:chOff x="10141622" y="2170381"/>
            <a:chExt cx="616435" cy="628111"/>
          </a:xfrm>
        </p:grpSpPr>
        <p:sp>
          <p:nvSpPr>
            <p:cNvPr id="59" name="Freeform 62"/>
            <p:cNvSpPr/>
            <p:nvPr>
              <p:custDataLst>
                <p:tags r:id="rId100"/>
              </p:custDataLst>
            </p:nvPr>
          </p:nvSpPr>
          <p:spPr bwMode="auto">
            <a:xfrm>
              <a:off x="10141622" y="2170381"/>
              <a:ext cx="616435" cy="628111"/>
            </a:xfrm>
            <a:custGeom>
              <a:avLst/>
              <a:gdLst>
                <a:gd name="T0" fmla="*/ 66 w 201"/>
                <a:gd name="T1" fmla="*/ 39 h 205"/>
                <a:gd name="T2" fmla="*/ 69 w 201"/>
                <a:gd name="T3" fmla="*/ 5 h 205"/>
                <a:gd name="T4" fmla="*/ 77 w 201"/>
                <a:gd name="T5" fmla="*/ 0 h 205"/>
                <a:gd name="T6" fmla="*/ 82 w 201"/>
                <a:gd name="T7" fmla="*/ 3 h 205"/>
                <a:gd name="T8" fmla="*/ 107 w 201"/>
                <a:gd name="T9" fmla="*/ 68 h 205"/>
                <a:gd name="T10" fmla="*/ 135 w 201"/>
                <a:gd name="T11" fmla="*/ 23 h 205"/>
                <a:gd name="T12" fmla="*/ 149 w 201"/>
                <a:gd name="T13" fmla="*/ 18 h 205"/>
                <a:gd name="T14" fmla="*/ 161 w 201"/>
                <a:gd name="T15" fmla="*/ 37 h 205"/>
                <a:gd name="T16" fmla="*/ 146 w 201"/>
                <a:gd name="T17" fmla="*/ 77 h 205"/>
                <a:gd name="T18" fmla="*/ 173 w 201"/>
                <a:gd name="T19" fmla="*/ 61 h 205"/>
                <a:gd name="T20" fmla="*/ 186 w 201"/>
                <a:gd name="T21" fmla="*/ 60 h 205"/>
                <a:gd name="T22" fmla="*/ 193 w 201"/>
                <a:gd name="T23" fmla="*/ 69 h 205"/>
                <a:gd name="T24" fmla="*/ 189 w 201"/>
                <a:gd name="T25" fmla="*/ 77 h 205"/>
                <a:gd name="T26" fmla="*/ 161 w 201"/>
                <a:gd name="T27" fmla="*/ 95 h 205"/>
                <a:gd name="T28" fmla="*/ 200 w 201"/>
                <a:gd name="T29" fmla="*/ 129 h 205"/>
                <a:gd name="T30" fmla="*/ 197 w 201"/>
                <a:gd name="T31" fmla="*/ 140 h 205"/>
                <a:gd name="T32" fmla="*/ 189 w 201"/>
                <a:gd name="T33" fmla="*/ 139 h 205"/>
                <a:gd name="T34" fmla="*/ 150 w 201"/>
                <a:gd name="T35" fmla="*/ 123 h 205"/>
                <a:gd name="T36" fmla="*/ 165 w 201"/>
                <a:gd name="T37" fmla="*/ 158 h 205"/>
                <a:gd name="T38" fmla="*/ 163 w 201"/>
                <a:gd name="T39" fmla="*/ 174 h 205"/>
                <a:gd name="T40" fmla="*/ 150 w 201"/>
                <a:gd name="T41" fmla="*/ 183 h 205"/>
                <a:gd name="T42" fmla="*/ 135 w 201"/>
                <a:gd name="T43" fmla="*/ 171 h 205"/>
                <a:gd name="T44" fmla="*/ 119 w 201"/>
                <a:gd name="T45" fmla="*/ 137 h 205"/>
                <a:gd name="T46" fmla="*/ 103 w 201"/>
                <a:gd name="T47" fmla="*/ 205 h 205"/>
                <a:gd name="T48" fmla="*/ 98 w 201"/>
                <a:gd name="T49" fmla="*/ 146 h 205"/>
                <a:gd name="T50" fmla="*/ 45 w 201"/>
                <a:gd name="T51" fmla="*/ 193 h 205"/>
                <a:gd name="T52" fmla="*/ 73 w 201"/>
                <a:gd name="T53" fmla="*/ 141 h 205"/>
                <a:gd name="T54" fmla="*/ 8 w 201"/>
                <a:gd name="T55" fmla="*/ 149 h 205"/>
                <a:gd name="T56" fmla="*/ 0 w 201"/>
                <a:gd name="T57" fmla="*/ 143 h 205"/>
                <a:gd name="T58" fmla="*/ 8 w 201"/>
                <a:gd name="T59" fmla="*/ 134 h 205"/>
                <a:gd name="T60" fmla="*/ 67 w 201"/>
                <a:gd name="T61" fmla="*/ 124 h 205"/>
                <a:gd name="T62" fmla="*/ 11 w 201"/>
                <a:gd name="T63" fmla="*/ 106 h 205"/>
                <a:gd name="T64" fmla="*/ 5 w 201"/>
                <a:gd name="T65" fmla="*/ 102 h 205"/>
                <a:gd name="T66" fmla="*/ 11 w 201"/>
                <a:gd name="T67" fmla="*/ 93 h 205"/>
                <a:gd name="T68" fmla="*/ 68 w 201"/>
                <a:gd name="T69" fmla="*/ 97 h 205"/>
                <a:gd name="T70" fmla="*/ 23 w 201"/>
                <a:gd name="T71" fmla="*/ 64 h 205"/>
                <a:gd name="T72" fmla="*/ 55 w 201"/>
                <a:gd name="T73" fmla="*/ 67 h 205"/>
                <a:gd name="T74" fmla="*/ 74 w 201"/>
                <a:gd name="T75" fmla="*/ 76 h 205"/>
                <a:gd name="T76" fmla="*/ 66 w 201"/>
                <a:gd name="T77" fmla="*/ 3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205">
                  <a:moveTo>
                    <a:pt x="66" y="39"/>
                  </a:moveTo>
                  <a:cubicBezTo>
                    <a:pt x="64" y="28"/>
                    <a:pt x="63" y="15"/>
                    <a:pt x="69" y="5"/>
                  </a:cubicBezTo>
                  <a:cubicBezTo>
                    <a:pt x="71" y="2"/>
                    <a:pt x="74" y="0"/>
                    <a:pt x="77" y="0"/>
                  </a:cubicBezTo>
                  <a:cubicBezTo>
                    <a:pt x="79" y="1"/>
                    <a:pt x="80" y="2"/>
                    <a:pt x="82" y="3"/>
                  </a:cubicBezTo>
                  <a:cubicBezTo>
                    <a:pt x="98" y="20"/>
                    <a:pt x="103" y="45"/>
                    <a:pt x="107" y="68"/>
                  </a:cubicBezTo>
                  <a:cubicBezTo>
                    <a:pt x="110" y="50"/>
                    <a:pt x="120" y="33"/>
                    <a:pt x="135" y="23"/>
                  </a:cubicBezTo>
                  <a:cubicBezTo>
                    <a:pt x="139" y="20"/>
                    <a:pt x="144" y="17"/>
                    <a:pt x="149" y="18"/>
                  </a:cubicBezTo>
                  <a:cubicBezTo>
                    <a:pt x="157" y="19"/>
                    <a:pt x="160" y="29"/>
                    <a:pt x="161" y="37"/>
                  </a:cubicBezTo>
                  <a:cubicBezTo>
                    <a:pt x="161" y="51"/>
                    <a:pt x="155" y="66"/>
                    <a:pt x="146" y="77"/>
                  </a:cubicBezTo>
                  <a:cubicBezTo>
                    <a:pt x="153" y="70"/>
                    <a:pt x="163" y="64"/>
                    <a:pt x="173" y="61"/>
                  </a:cubicBezTo>
                  <a:cubicBezTo>
                    <a:pt x="177" y="60"/>
                    <a:pt x="181" y="59"/>
                    <a:pt x="186" y="60"/>
                  </a:cubicBezTo>
                  <a:cubicBezTo>
                    <a:pt x="190" y="61"/>
                    <a:pt x="194" y="65"/>
                    <a:pt x="193" y="69"/>
                  </a:cubicBezTo>
                  <a:cubicBezTo>
                    <a:pt x="193" y="72"/>
                    <a:pt x="191" y="75"/>
                    <a:pt x="189" y="77"/>
                  </a:cubicBezTo>
                  <a:cubicBezTo>
                    <a:pt x="182" y="85"/>
                    <a:pt x="172" y="91"/>
                    <a:pt x="161" y="95"/>
                  </a:cubicBezTo>
                  <a:cubicBezTo>
                    <a:pt x="180" y="95"/>
                    <a:pt x="197" y="111"/>
                    <a:pt x="200" y="129"/>
                  </a:cubicBezTo>
                  <a:cubicBezTo>
                    <a:pt x="201" y="133"/>
                    <a:pt x="201" y="138"/>
                    <a:pt x="197" y="140"/>
                  </a:cubicBezTo>
                  <a:cubicBezTo>
                    <a:pt x="195" y="141"/>
                    <a:pt x="191" y="140"/>
                    <a:pt x="189" y="139"/>
                  </a:cubicBezTo>
                  <a:cubicBezTo>
                    <a:pt x="176" y="133"/>
                    <a:pt x="163" y="128"/>
                    <a:pt x="150" y="123"/>
                  </a:cubicBezTo>
                  <a:cubicBezTo>
                    <a:pt x="158" y="133"/>
                    <a:pt x="163" y="145"/>
                    <a:pt x="165" y="158"/>
                  </a:cubicBezTo>
                  <a:cubicBezTo>
                    <a:pt x="165" y="164"/>
                    <a:pt x="165" y="170"/>
                    <a:pt x="163" y="174"/>
                  </a:cubicBezTo>
                  <a:cubicBezTo>
                    <a:pt x="160" y="179"/>
                    <a:pt x="155" y="183"/>
                    <a:pt x="150" y="183"/>
                  </a:cubicBezTo>
                  <a:cubicBezTo>
                    <a:pt x="143" y="182"/>
                    <a:pt x="139" y="176"/>
                    <a:pt x="135" y="171"/>
                  </a:cubicBezTo>
                  <a:cubicBezTo>
                    <a:pt x="129" y="160"/>
                    <a:pt x="124" y="149"/>
                    <a:pt x="119" y="137"/>
                  </a:cubicBezTo>
                  <a:cubicBezTo>
                    <a:pt x="125" y="160"/>
                    <a:pt x="119" y="187"/>
                    <a:pt x="103" y="205"/>
                  </a:cubicBezTo>
                  <a:cubicBezTo>
                    <a:pt x="94" y="187"/>
                    <a:pt x="92" y="165"/>
                    <a:pt x="98" y="146"/>
                  </a:cubicBezTo>
                  <a:cubicBezTo>
                    <a:pt x="83" y="165"/>
                    <a:pt x="65" y="181"/>
                    <a:pt x="45" y="193"/>
                  </a:cubicBezTo>
                  <a:cubicBezTo>
                    <a:pt x="44" y="173"/>
                    <a:pt x="59" y="155"/>
                    <a:pt x="73" y="141"/>
                  </a:cubicBezTo>
                  <a:cubicBezTo>
                    <a:pt x="54" y="152"/>
                    <a:pt x="30" y="154"/>
                    <a:pt x="8" y="149"/>
                  </a:cubicBezTo>
                  <a:cubicBezTo>
                    <a:pt x="5" y="148"/>
                    <a:pt x="1" y="146"/>
                    <a:pt x="0" y="143"/>
                  </a:cubicBezTo>
                  <a:cubicBezTo>
                    <a:pt x="0" y="139"/>
                    <a:pt x="4" y="136"/>
                    <a:pt x="8" y="134"/>
                  </a:cubicBezTo>
                  <a:cubicBezTo>
                    <a:pt x="27" y="127"/>
                    <a:pt x="47" y="123"/>
                    <a:pt x="67" y="124"/>
                  </a:cubicBezTo>
                  <a:cubicBezTo>
                    <a:pt x="48" y="119"/>
                    <a:pt x="29" y="113"/>
                    <a:pt x="11" y="106"/>
                  </a:cubicBezTo>
                  <a:cubicBezTo>
                    <a:pt x="9" y="105"/>
                    <a:pt x="6" y="104"/>
                    <a:pt x="5" y="102"/>
                  </a:cubicBezTo>
                  <a:cubicBezTo>
                    <a:pt x="4" y="98"/>
                    <a:pt x="8" y="95"/>
                    <a:pt x="11" y="93"/>
                  </a:cubicBezTo>
                  <a:cubicBezTo>
                    <a:pt x="29" y="84"/>
                    <a:pt x="50" y="90"/>
                    <a:pt x="68" y="97"/>
                  </a:cubicBezTo>
                  <a:cubicBezTo>
                    <a:pt x="50" y="91"/>
                    <a:pt x="34" y="79"/>
                    <a:pt x="23" y="64"/>
                  </a:cubicBezTo>
                  <a:cubicBezTo>
                    <a:pt x="32" y="56"/>
                    <a:pt x="45" y="62"/>
                    <a:pt x="55" y="67"/>
                  </a:cubicBezTo>
                  <a:cubicBezTo>
                    <a:pt x="61" y="70"/>
                    <a:pt x="68" y="75"/>
                    <a:pt x="74" y="76"/>
                  </a:cubicBezTo>
                  <a:cubicBezTo>
                    <a:pt x="79" y="68"/>
                    <a:pt x="68" y="48"/>
                    <a:pt x="66" y="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0" name="Freeform 63"/>
            <p:cNvSpPr/>
            <p:nvPr>
              <p:custDataLst>
                <p:tags r:id="rId101"/>
              </p:custDataLst>
            </p:nvPr>
          </p:nvSpPr>
          <p:spPr bwMode="auto">
            <a:xfrm>
              <a:off x="10393800" y="2450579"/>
              <a:ext cx="156444" cy="100405"/>
            </a:xfrm>
            <a:custGeom>
              <a:avLst/>
              <a:gdLst>
                <a:gd name="T0" fmla="*/ 26 w 51"/>
                <a:gd name="T1" fmla="*/ 0 h 33"/>
                <a:gd name="T2" fmla="*/ 19 w 51"/>
                <a:gd name="T3" fmla="*/ 3 h 33"/>
                <a:gd name="T4" fmla="*/ 10 w 51"/>
                <a:gd name="T5" fmla="*/ 10 h 33"/>
                <a:gd name="T6" fmla="*/ 27 w 51"/>
                <a:gd name="T7" fmla="*/ 33 h 33"/>
                <a:gd name="T8" fmla="*/ 36 w 51"/>
                <a:gd name="T9" fmla="*/ 31 h 33"/>
                <a:gd name="T10" fmla="*/ 27 w 51"/>
                <a:gd name="T11" fmla="*/ 0 h 33"/>
                <a:gd name="T12" fmla="*/ 26 w 51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3">
                  <a:moveTo>
                    <a:pt x="26" y="0"/>
                  </a:moveTo>
                  <a:cubicBezTo>
                    <a:pt x="23" y="0"/>
                    <a:pt x="21" y="1"/>
                    <a:pt x="19" y="3"/>
                  </a:cubicBezTo>
                  <a:cubicBezTo>
                    <a:pt x="15" y="5"/>
                    <a:pt x="12" y="7"/>
                    <a:pt x="10" y="10"/>
                  </a:cubicBezTo>
                  <a:cubicBezTo>
                    <a:pt x="0" y="23"/>
                    <a:pt x="15" y="33"/>
                    <a:pt x="27" y="33"/>
                  </a:cubicBezTo>
                  <a:cubicBezTo>
                    <a:pt x="30" y="33"/>
                    <a:pt x="33" y="32"/>
                    <a:pt x="36" y="31"/>
                  </a:cubicBezTo>
                  <a:cubicBezTo>
                    <a:pt x="51" y="24"/>
                    <a:pt x="41" y="3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5"/>
            </p:custDataLst>
          </p:nvPr>
        </p:nvSpPr>
        <p:spPr>
          <a:xfrm>
            <a:off x="2901697" y="2254473"/>
            <a:ext cx="6566651" cy="1556199"/>
          </a:xfrm>
        </p:spPr>
        <p:txBody>
          <a:bodyPr vert="horz" lIns="90000" tIns="46800" rIns="90000" bIns="0" rtlCol="0" anchor="b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0" i="0" u="none" strike="noStrike" kern="1200" cap="none" spc="6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51" name="文本占位符 150"/>
          <p:cNvSpPr>
            <a:spLocks noGrp="1"/>
          </p:cNvSpPr>
          <p:nvPr>
            <p:ph type="body" sz="quarter" idx="13" hasCustomPrompt="1"/>
            <p:custDataLst>
              <p:tags r:id="rId106"/>
            </p:custDataLst>
          </p:nvPr>
        </p:nvSpPr>
        <p:spPr>
          <a:xfrm>
            <a:off x="2895588" y="3947134"/>
            <a:ext cx="6566651" cy="682985"/>
          </a:xfrm>
        </p:spPr>
        <p:txBody>
          <a:bodyPr lIns="90000" rIns="90000" bIns="46800"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>
            <p:custDataLst>
              <p:tags r:id="rId2"/>
            </p:custDataLst>
          </p:nvPr>
        </p:nvGrpSpPr>
        <p:grpSpPr>
          <a:xfrm>
            <a:off x="-3175" y="-34"/>
            <a:ext cx="12192000" cy="6914291"/>
            <a:chOff x="-8001" y="-2921"/>
            <a:chExt cx="10713974" cy="7614412"/>
          </a:xfrm>
        </p:grpSpPr>
        <p:grpSp>
          <p:nvGrpSpPr>
            <p:cNvPr id="50" name="组合 49"/>
            <p:cNvGrpSpPr/>
            <p:nvPr/>
          </p:nvGrpSpPr>
          <p:grpSpPr>
            <a:xfrm>
              <a:off x="-8001" y="258191"/>
              <a:ext cx="10713974" cy="7125970"/>
              <a:chOff x="-8001" y="258191"/>
              <a:chExt cx="10713974" cy="7125970"/>
            </a:xfrm>
          </p:grpSpPr>
          <p:cxnSp>
            <p:nvCxnSpPr>
              <p:cNvPr id="6" name="直接连接符 5"/>
              <p:cNvCxnSpPr/>
              <p:nvPr>
                <p:custDataLst>
                  <p:tags r:id="rId3"/>
                </p:custDataLst>
              </p:nvPr>
            </p:nvCxnSpPr>
            <p:spPr>
              <a:xfrm flipV="1">
                <a:off x="0" y="258191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>
                <p:custDataLst>
                  <p:tags r:id="rId4"/>
                </p:custDataLst>
              </p:nvPr>
            </p:nvCxnSpPr>
            <p:spPr>
              <a:xfrm flipV="1">
                <a:off x="254" y="557022"/>
                <a:ext cx="10692003" cy="838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>
                <p:custDataLst>
                  <p:tags r:id="rId5"/>
                </p:custDataLst>
              </p:nvPr>
            </p:nvCxnSpPr>
            <p:spPr>
              <a:xfrm flipV="1">
                <a:off x="10414" y="775335"/>
                <a:ext cx="10692003" cy="838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>
                <p:custDataLst>
                  <p:tags r:id="rId6"/>
                </p:custDataLst>
              </p:nvPr>
            </p:nvCxnSpPr>
            <p:spPr>
              <a:xfrm flipV="1">
                <a:off x="10668" y="1074039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>
                <p:custDataLst>
                  <p:tags r:id="rId7"/>
                </p:custDataLst>
              </p:nvPr>
            </p:nvCxnSpPr>
            <p:spPr>
              <a:xfrm flipV="1">
                <a:off x="3429" y="1372743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>
                <p:custDataLst>
                  <p:tags r:id="rId8"/>
                </p:custDataLst>
              </p:nvPr>
            </p:nvCxnSpPr>
            <p:spPr>
              <a:xfrm flipV="1">
                <a:off x="3683" y="1671574"/>
                <a:ext cx="10691876" cy="838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>
                <p:custDataLst>
                  <p:tags r:id="rId9"/>
                </p:custDataLst>
              </p:nvPr>
            </p:nvCxnSpPr>
            <p:spPr>
              <a:xfrm flipV="1">
                <a:off x="13843" y="1889887"/>
                <a:ext cx="10692003" cy="838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>
                <p:custDataLst>
                  <p:tags r:id="rId10"/>
                </p:custDataLst>
              </p:nvPr>
            </p:nvCxnSpPr>
            <p:spPr>
              <a:xfrm flipV="1">
                <a:off x="13970" y="2188591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-2032" y="2451735"/>
                <a:ext cx="10692003" cy="838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>
                <p:custDataLst>
                  <p:tags r:id="rId12"/>
                </p:custDataLst>
              </p:nvPr>
            </p:nvCxnSpPr>
            <p:spPr>
              <a:xfrm flipV="1">
                <a:off x="-1778" y="2750439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8382" y="2968752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8636" y="3267456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1397" y="3566287"/>
                <a:ext cx="10692003" cy="838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>
                <p:custDataLst>
                  <p:tags r:id="rId16"/>
                </p:custDataLst>
              </p:nvPr>
            </p:nvCxnSpPr>
            <p:spPr>
              <a:xfrm flipV="1">
                <a:off x="1524" y="3864991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>
                <p:custDataLst>
                  <p:tags r:id="rId17"/>
                </p:custDataLst>
              </p:nvPr>
            </p:nvCxnSpPr>
            <p:spPr>
              <a:xfrm flipV="1">
                <a:off x="11811" y="4083304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11938" y="4382008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>
                <p:custDataLst>
                  <p:tags r:id="rId19"/>
                </p:custDataLst>
              </p:nvPr>
            </p:nvCxnSpPr>
            <p:spPr>
              <a:xfrm flipV="1">
                <a:off x="-2413" y="4665091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7747" y="4883404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>
                <p:custDataLst>
                  <p:tags r:id="rId21"/>
                </p:custDataLst>
              </p:nvPr>
            </p:nvCxnSpPr>
            <p:spPr>
              <a:xfrm flipV="1">
                <a:off x="8001" y="5182108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>
                <p:custDataLst>
                  <p:tags r:id="rId22"/>
                </p:custDataLst>
              </p:nvPr>
            </p:nvCxnSpPr>
            <p:spPr>
              <a:xfrm flipV="1">
                <a:off x="-8001" y="5445252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>
                <p:custDataLst>
                  <p:tags r:id="rId23"/>
                </p:custDataLst>
              </p:nvPr>
            </p:nvCxnSpPr>
            <p:spPr>
              <a:xfrm flipV="1">
                <a:off x="-7747" y="5744083"/>
                <a:ext cx="10692003" cy="838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>
                <p:custDataLst>
                  <p:tags r:id="rId24"/>
                </p:custDataLst>
              </p:nvPr>
            </p:nvCxnSpPr>
            <p:spPr>
              <a:xfrm flipV="1">
                <a:off x="2413" y="5962269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>
                <p:custDataLst>
                  <p:tags r:id="rId25"/>
                </p:custDataLst>
              </p:nvPr>
            </p:nvCxnSpPr>
            <p:spPr>
              <a:xfrm flipV="1">
                <a:off x="2667" y="6261100"/>
                <a:ext cx="10692003" cy="838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>
                <p:custDataLst>
                  <p:tags r:id="rId26"/>
                </p:custDataLst>
              </p:nvPr>
            </p:nvCxnSpPr>
            <p:spPr>
              <a:xfrm flipV="1">
                <a:off x="-4699" y="6559804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>
                <p:custDataLst>
                  <p:tags r:id="rId27"/>
                </p:custDataLst>
              </p:nvPr>
            </p:nvCxnSpPr>
            <p:spPr>
              <a:xfrm flipV="1">
                <a:off x="-4445" y="6858635"/>
                <a:ext cx="10692003" cy="838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>
                <p:custDataLst>
                  <p:tags r:id="rId28"/>
                </p:custDataLst>
              </p:nvPr>
            </p:nvCxnSpPr>
            <p:spPr>
              <a:xfrm flipV="1">
                <a:off x="5715" y="7076821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>
                <p:custDataLst>
                  <p:tags r:id="rId29"/>
                </p:custDataLst>
              </p:nvPr>
            </p:nvCxnSpPr>
            <p:spPr>
              <a:xfrm flipV="1">
                <a:off x="5969" y="7375652"/>
                <a:ext cx="10692003" cy="850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组合 83"/>
            <p:cNvGrpSpPr/>
            <p:nvPr/>
          </p:nvGrpSpPr>
          <p:grpSpPr>
            <a:xfrm>
              <a:off x="319405" y="-2921"/>
              <a:ext cx="10150221" cy="7614412"/>
              <a:chOff x="319405" y="-2921"/>
              <a:chExt cx="10150221" cy="7614412"/>
            </a:xfrm>
          </p:grpSpPr>
          <p:cxnSp>
            <p:nvCxnSpPr>
              <p:cNvPr id="51" name="直接连接符 50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319405" y="0"/>
                <a:ext cx="9652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637159" y="0"/>
                <a:ext cx="9652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948436" y="-1016"/>
                <a:ext cx="9779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1266190" y="-1016"/>
                <a:ext cx="9779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1610360" y="-1905"/>
                <a:ext cx="9652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>
                <p:custDataLst>
                  <p:tags r:id="rId35"/>
                </p:custDataLst>
              </p:nvPr>
            </p:nvCxnSpPr>
            <p:spPr>
              <a:xfrm>
                <a:off x="1927987" y="-1905"/>
                <a:ext cx="9779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2239391" y="-2921"/>
                <a:ext cx="9779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37"/>
                </p:custDataLst>
              </p:nvPr>
            </p:nvCxnSpPr>
            <p:spPr>
              <a:xfrm>
                <a:off x="2557145" y="-2921"/>
                <a:ext cx="9779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2856484" y="1524"/>
                <a:ext cx="9779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3174238" y="1524"/>
                <a:ext cx="9779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3485642" y="508"/>
                <a:ext cx="9652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>
                <p:custDataLst>
                  <p:tags r:id="rId41"/>
                </p:custDataLst>
              </p:nvPr>
            </p:nvCxnSpPr>
            <p:spPr>
              <a:xfrm>
                <a:off x="3803396" y="508"/>
                <a:ext cx="9652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4147439" y="-508"/>
                <a:ext cx="9779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>
                <p:custDataLst>
                  <p:tags r:id="rId43"/>
                </p:custDataLst>
              </p:nvPr>
            </p:nvCxnSpPr>
            <p:spPr>
              <a:xfrm>
                <a:off x="4465193" y="-508"/>
                <a:ext cx="9652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>
                <p:custDataLst>
                  <p:tags r:id="rId44"/>
                </p:custDataLst>
              </p:nvPr>
            </p:nvCxnSpPr>
            <p:spPr>
              <a:xfrm>
                <a:off x="4776470" y="-1524"/>
                <a:ext cx="9779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>
                <p:custDataLst>
                  <p:tags r:id="rId45"/>
                </p:custDataLst>
              </p:nvPr>
            </p:nvCxnSpPr>
            <p:spPr>
              <a:xfrm>
                <a:off x="5094224" y="-1524"/>
                <a:ext cx="9779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>
                <p:custDataLst>
                  <p:tags r:id="rId46"/>
                </p:custDataLst>
              </p:nvPr>
            </p:nvCxnSpPr>
            <p:spPr>
              <a:xfrm>
                <a:off x="5387340" y="2286"/>
                <a:ext cx="9652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5705094" y="2286"/>
                <a:ext cx="9652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>
                <p:custDataLst>
                  <p:tags r:id="rId48"/>
                </p:custDataLst>
              </p:nvPr>
            </p:nvCxnSpPr>
            <p:spPr>
              <a:xfrm>
                <a:off x="6016371" y="1270"/>
                <a:ext cx="9779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>
                <p:custDataLst>
                  <p:tags r:id="rId49"/>
                </p:custDataLst>
              </p:nvPr>
            </p:nvCxnSpPr>
            <p:spPr>
              <a:xfrm>
                <a:off x="6334125" y="1270"/>
                <a:ext cx="9779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>
                <p:custDataLst>
                  <p:tags r:id="rId50"/>
                </p:custDataLst>
              </p:nvPr>
            </p:nvCxnSpPr>
            <p:spPr>
              <a:xfrm>
                <a:off x="6678168" y="254"/>
                <a:ext cx="9779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>
                <p:custDataLst>
                  <p:tags r:id="rId51"/>
                </p:custDataLst>
              </p:nvPr>
            </p:nvCxnSpPr>
            <p:spPr>
              <a:xfrm>
                <a:off x="6995922" y="254"/>
                <a:ext cx="9779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>
                <p:custDataLst>
                  <p:tags r:id="rId52"/>
                </p:custDataLst>
              </p:nvPr>
            </p:nvCxnSpPr>
            <p:spPr>
              <a:xfrm>
                <a:off x="7307326" y="-762"/>
                <a:ext cx="9779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>
                <p:custDataLst>
                  <p:tags r:id="rId53"/>
                </p:custDataLst>
              </p:nvPr>
            </p:nvCxnSpPr>
            <p:spPr>
              <a:xfrm>
                <a:off x="7625080" y="-762"/>
                <a:ext cx="9652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>
                <p:custDataLst>
                  <p:tags r:id="rId54"/>
                </p:custDataLst>
              </p:nvPr>
            </p:nvCxnSpPr>
            <p:spPr>
              <a:xfrm>
                <a:off x="7924419" y="3683"/>
                <a:ext cx="9779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>
                <p:custDataLst>
                  <p:tags r:id="rId55"/>
                </p:custDataLst>
              </p:nvPr>
            </p:nvCxnSpPr>
            <p:spPr>
              <a:xfrm>
                <a:off x="8242173" y="3683"/>
                <a:ext cx="9652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>
                <p:custDataLst>
                  <p:tags r:id="rId56"/>
                </p:custDataLst>
              </p:nvPr>
            </p:nvCxnSpPr>
            <p:spPr>
              <a:xfrm>
                <a:off x="8553577" y="2667"/>
                <a:ext cx="9652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>
                <p:custDataLst>
                  <p:tags r:id="rId57"/>
                </p:custDataLst>
              </p:nvPr>
            </p:nvCxnSpPr>
            <p:spPr>
              <a:xfrm>
                <a:off x="8871204" y="2667"/>
                <a:ext cx="9779" cy="756005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>
                <p:custDataLst>
                  <p:tags r:id="rId58"/>
                </p:custDataLst>
              </p:nvPr>
            </p:nvCxnSpPr>
            <p:spPr>
              <a:xfrm>
                <a:off x="9215374" y="1778"/>
                <a:ext cx="9652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>
                <p:custDataLst>
                  <p:tags r:id="rId59"/>
                </p:custDataLst>
              </p:nvPr>
            </p:nvCxnSpPr>
            <p:spPr>
              <a:xfrm>
                <a:off x="9533128" y="1778"/>
                <a:ext cx="9652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>
                <p:custDataLst>
                  <p:tags r:id="rId60"/>
                </p:custDataLst>
              </p:nvPr>
            </p:nvCxnSpPr>
            <p:spPr>
              <a:xfrm>
                <a:off x="9844405" y="762"/>
                <a:ext cx="9779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>
                <p:custDataLst>
                  <p:tags r:id="rId61"/>
                </p:custDataLst>
              </p:nvPr>
            </p:nvCxnSpPr>
            <p:spPr>
              <a:xfrm>
                <a:off x="10162159" y="762"/>
                <a:ext cx="9779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>
                <p:custDataLst>
                  <p:tags r:id="rId62"/>
                </p:custDataLst>
              </p:nvPr>
            </p:nvCxnSpPr>
            <p:spPr>
              <a:xfrm>
                <a:off x="10459847" y="51562"/>
                <a:ext cx="9779" cy="755992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2" name="组合 71"/>
          <p:cNvGrpSpPr/>
          <p:nvPr>
            <p:custDataLst>
              <p:tags r:id="rId3"/>
            </p:custDataLst>
          </p:nvPr>
        </p:nvGrpSpPr>
        <p:grpSpPr>
          <a:xfrm>
            <a:off x="9845040" y="4752090"/>
            <a:ext cx="1876602" cy="1713419"/>
            <a:chOff x="9845040" y="4752090"/>
            <a:chExt cx="1876602" cy="1713419"/>
          </a:xfrm>
        </p:grpSpPr>
        <p:sp>
          <p:nvSpPr>
            <p:cNvPr id="73" name="Freeform 108"/>
            <p:cNvSpPr/>
            <p:nvPr>
              <p:custDataLst>
                <p:tags r:id="rId4"/>
              </p:custDataLst>
            </p:nvPr>
          </p:nvSpPr>
          <p:spPr bwMode="auto">
            <a:xfrm flipH="1">
              <a:off x="10912761" y="6369849"/>
              <a:ext cx="143488" cy="95660"/>
            </a:xfrm>
            <a:custGeom>
              <a:avLst/>
              <a:gdLst>
                <a:gd name="T0" fmla="*/ 70 w 77"/>
                <a:gd name="T1" fmla="*/ 52 h 52"/>
                <a:gd name="T2" fmla="*/ 0 w 77"/>
                <a:gd name="T3" fmla="*/ 41 h 52"/>
                <a:gd name="T4" fmla="*/ 4 w 77"/>
                <a:gd name="T5" fmla="*/ 26 h 52"/>
                <a:gd name="T6" fmla="*/ 7 w 77"/>
                <a:gd name="T7" fmla="*/ 11 h 52"/>
                <a:gd name="T8" fmla="*/ 16 w 77"/>
                <a:gd name="T9" fmla="*/ 0 h 52"/>
                <a:gd name="T10" fmla="*/ 30 w 77"/>
                <a:gd name="T11" fmla="*/ 11 h 52"/>
                <a:gd name="T12" fmla="*/ 57 w 77"/>
                <a:gd name="T13" fmla="*/ 27 h 52"/>
                <a:gd name="T14" fmla="*/ 59 w 77"/>
                <a:gd name="T15" fmla="*/ 28 h 52"/>
                <a:gd name="T16" fmla="*/ 70 w 77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52">
                  <a:moveTo>
                    <a:pt x="7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40" y="17"/>
                    <a:pt x="57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77" y="39"/>
                    <a:pt x="70" y="52"/>
                    <a:pt x="70" y="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09"/>
            <p:cNvSpPr/>
            <p:nvPr>
              <p:custDataLst>
                <p:tags r:id="rId5"/>
              </p:custDataLst>
            </p:nvPr>
          </p:nvSpPr>
          <p:spPr bwMode="auto">
            <a:xfrm flipH="1">
              <a:off x="10683462" y="6350156"/>
              <a:ext cx="137861" cy="82999"/>
            </a:xfrm>
            <a:custGeom>
              <a:avLst/>
              <a:gdLst>
                <a:gd name="T0" fmla="*/ 70 w 74"/>
                <a:gd name="T1" fmla="*/ 40 h 45"/>
                <a:gd name="T2" fmla="*/ 0 w 74"/>
                <a:gd name="T3" fmla="*/ 45 h 45"/>
                <a:gd name="T4" fmla="*/ 0 w 74"/>
                <a:gd name="T5" fmla="*/ 26 h 45"/>
                <a:gd name="T6" fmla="*/ 0 w 74"/>
                <a:gd name="T7" fmla="*/ 14 h 45"/>
                <a:gd name="T8" fmla="*/ 6 w 74"/>
                <a:gd name="T9" fmla="*/ 0 h 45"/>
                <a:gd name="T10" fmla="*/ 22 w 74"/>
                <a:gd name="T11" fmla="*/ 9 h 45"/>
                <a:gd name="T12" fmla="*/ 51 w 74"/>
                <a:gd name="T13" fmla="*/ 18 h 45"/>
                <a:gd name="T14" fmla="*/ 54 w 74"/>
                <a:gd name="T15" fmla="*/ 19 h 45"/>
                <a:gd name="T16" fmla="*/ 70 w 74"/>
                <a:gd name="T1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5">
                  <a:moveTo>
                    <a:pt x="70" y="4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33" y="12"/>
                    <a:pt x="51" y="18"/>
                  </a:cubicBezTo>
                  <a:cubicBezTo>
                    <a:pt x="52" y="18"/>
                    <a:pt x="53" y="19"/>
                    <a:pt x="54" y="19"/>
                  </a:cubicBezTo>
                  <a:cubicBezTo>
                    <a:pt x="74" y="25"/>
                    <a:pt x="70" y="40"/>
                    <a:pt x="70" y="4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10"/>
            <p:cNvSpPr/>
            <p:nvPr>
              <p:custDataLst>
                <p:tags r:id="rId6"/>
              </p:custDataLst>
            </p:nvPr>
          </p:nvSpPr>
          <p:spPr bwMode="auto">
            <a:xfrm flipH="1">
              <a:off x="10980286" y="6109601"/>
              <a:ext cx="90032" cy="27994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11"/>
            <p:cNvSpPr/>
            <p:nvPr>
              <p:custDataLst>
                <p:tags r:id="rId7"/>
              </p:custDataLst>
            </p:nvPr>
          </p:nvSpPr>
          <p:spPr bwMode="auto">
            <a:xfrm flipH="1">
              <a:off x="10980286" y="6109601"/>
              <a:ext cx="90032" cy="27994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12"/>
            <p:cNvSpPr/>
            <p:nvPr>
              <p:custDataLst>
                <p:tags r:id="rId8"/>
              </p:custDataLst>
            </p:nvPr>
          </p:nvSpPr>
          <p:spPr bwMode="auto">
            <a:xfrm flipH="1">
              <a:off x="10780527" y="6106788"/>
              <a:ext cx="130828" cy="268689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3"/>
            <p:cNvSpPr/>
            <p:nvPr>
              <p:custDataLst>
                <p:tags r:id="rId9"/>
              </p:custDataLst>
            </p:nvPr>
          </p:nvSpPr>
          <p:spPr bwMode="auto">
            <a:xfrm flipH="1">
              <a:off x="10780527" y="6106788"/>
              <a:ext cx="130828" cy="268689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14"/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10912762" y="6417680"/>
              <a:ext cx="143488" cy="47829"/>
            </a:xfrm>
            <a:custGeom>
              <a:avLst/>
              <a:gdLst>
                <a:gd name="T0" fmla="*/ 70 w 77"/>
                <a:gd name="T1" fmla="*/ 26 h 26"/>
                <a:gd name="T2" fmla="*/ 0 w 77"/>
                <a:gd name="T3" fmla="*/ 15 h 26"/>
                <a:gd name="T4" fmla="*/ 4 w 77"/>
                <a:gd name="T5" fmla="*/ 0 h 26"/>
                <a:gd name="T6" fmla="*/ 57 w 77"/>
                <a:gd name="T7" fmla="*/ 1 h 26"/>
                <a:gd name="T8" fmla="*/ 59 w 77"/>
                <a:gd name="T9" fmla="*/ 2 h 26"/>
                <a:gd name="T10" fmla="*/ 70 w 7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6">
                  <a:moveTo>
                    <a:pt x="70" y="2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4"/>
                    <a:pt x="48" y="8"/>
                    <a:pt x="57" y="1"/>
                  </a:cubicBezTo>
                  <a:cubicBezTo>
                    <a:pt x="57" y="2"/>
                    <a:pt x="58" y="2"/>
                    <a:pt x="59" y="2"/>
                  </a:cubicBezTo>
                  <a:cubicBezTo>
                    <a:pt x="77" y="13"/>
                    <a:pt x="70" y="26"/>
                    <a:pt x="7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15"/>
            <p:cNvSpPr/>
            <p:nvPr>
              <p:custDataLst>
                <p:tags r:id="rId11"/>
              </p:custDataLst>
            </p:nvPr>
          </p:nvSpPr>
          <p:spPr bwMode="auto">
            <a:xfrm flipH="1">
              <a:off x="10683462" y="6382510"/>
              <a:ext cx="137861" cy="50643"/>
            </a:xfrm>
            <a:custGeom>
              <a:avLst/>
              <a:gdLst>
                <a:gd name="T0" fmla="*/ 70 w 74"/>
                <a:gd name="T1" fmla="*/ 22 h 27"/>
                <a:gd name="T2" fmla="*/ 0 w 74"/>
                <a:gd name="T3" fmla="*/ 27 h 27"/>
                <a:gd name="T4" fmla="*/ 0 w 74"/>
                <a:gd name="T5" fmla="*/ 8 h 27"/>
                <a:gd name="T6" fmla="*/ 45 w 74"/>
                <a:gd name="T7" fmla="*/ 9 h 27"/>
                <a:gd name="T8" fmla="*/ 51 w 74"/>
                <a:gd name="T9" fmla="*/ 0 h 27"/>
                <a:gd name="T10" fmla="*/ 54 w 74"/>
                <a:gd name="T11" fmla="*/ 1 h 27"/>
                <a:gd name="T12" fmla="*/ 70 w 74"/>
                <a:gd name="T13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7">
                  <a:moveTo>
                    <a:pt x="70" y="22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9"/>
                    <a:pt x="38" y="12"/>
                    <a:pt x="45" y="9"/>
                  </a:cubicBezTo>
                  <a:cubicBezTo>
                    <a:pt x="49" y="7"/>
                    <a:pt x="50" y="3"/>
                    <a:pt x="51" y="0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74" y="7"/>
                    <a:pt x="70" y="22"/>
                    <a:pt x="70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16"/>
            <p:cNvSpPr/>
            <p:nvPr>
              <p:custDataLst>
                <p:tags r:id="rId12"/>
              </p:custDataLst>
            </p:nvPr>
          </p:nvSpPr>
          <p:spPr bwMode="auto">
            <a:xfrm flipH="1">
              <a:off x="10980286" y="6109601"/>
              <a:ext cx="90032" cy="130828"/>
            </a:xfrm>
            <a:custGeom>
              <a:avLst/>
              <a:gdLst>
                <a:gd name="T0" fmla="*/ 0 w 49"/>
                <a:gd name="T1" fmla="*/ 0 h 71"/>
                <a:gd name="T2" fmla="*/ 4 w 49"/>
                <a:gd name="T3" fmla="*/ 43 h 71"/>
                <a:gd name="T4" fmla="*/ 7 w 49"/>
                <a:gd name="T5" fmla="*/ 70 h 71"/>
                <a:gd name="T6" fmla="*/ 45 w 49"/>
                <a:gd name="T7" fmla="*/ 71 h 71"/>
                <a:gd name="T8" fmla="*/ 46 w 49"/>
                <a:gd name="T9" fmla="*/ 54 h 71"/>
                <a:gd name="T10" fmla="*/ 49 w 49"/>
                <a:gd name="T11" fmla="*/ 24 h 71"/>
                <a:gd name="T12" fmla="*/ 0 w 49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1">
                  <a:moveTo>
                    <a:pt x="0" y="0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8" y="71"/>
                    <a:pt x="31" y="71"/>
                    <a:pt x="45" y="7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17"/>
            <p:cNvSpPr/>
            <p:nvPr>
              <p:custDataLst>
                <p:tags r:id="rId13"/>
              </p:custDataLst>
            </p:nvPr>
          </p:nvSpPr>
          <p:spPr bwMode="auto">
            <a:xfrm flipH="1">
              <a:off x="10800222" y="6106788"/>
              <a:ext cx="111134" cy="126607"/>
            </a:xfrm>
            <a:custGeom>
              <a:avLst/>
              <a:gdLst>
                <a:gd name="T0" fmla="*/ 0 w 60"/>
                <a:gd name="T1" fmla="*/ 0 h 68"/>
                <a:gd name="T2" fmla="*/ 20 w 60"/>
                <a:gd name="T3" fmla="*/ 59 h 68"/>
                <a:gd name="T4" fmla="*/ 23 w 60"/>
                <a:gd name="T5" fmla="*/ 68 h 68"/>
                <a:gd name="T6" fmla="*/ 60 w 60"/>
                <a:gd name="T7" fmla="*/ 60 h 68"/>
                <a:gd name="T8" fmla="*/ 58 w 60"/>
                <a:gd name="T9" fmla="*/ 50 h 68"/>
                <a:gd name="T10" fmla="*/ 53 w 60"/>
                <a:gd name="T11" fmla="*/ 12 h 68"/>
                <a:gd name="T12" fmla="*/ 0 w 6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8">
                  <a:moveTo>
                    <a:pt x="0" y="0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5" y="66"/>
                    <a:pt x="48" y="63"/>
                    <a:pt x="60" y="6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18"/>
            <p:cNvSpPr/>
            <p:nvPr>
              <p:custDataLst>
                <p:tags r:id="rId14"/>
              </p:custDataLst>
            </p:nvPr>
          </p:nvSpPr>
          <p:spPr bwMode="auto">
            <a:xfrm flipH="1">
              <a:off x="10653921" y="5605986"/>
              <a:ext cx="343247" cy="185691"/>
            </a:xfrm>
            <a:custGeom>
              <a:avLst/>
              <a:gdLst>
                <a:gd name="T0" fmla="*/ 173 w 185"/>
                <a:gd name="T1" fmla="*/ 0 h 100"/>
                <a:gd name="T2" fmla="*/ 185 w 185"/>
                <a:gd name="T3" fmla="*/ 21 h 100"/>
                <a:gd name="T4" fmla="*/ 146 w 185"/>
                <a:gd name="T5" fmla="*/ 46 h 100"/>
                <a:gd name="T6" fmla="*/ 27 w 185"/>
                <a:gd name="T7" fmla="*/ 83 h 100"/>
                <a:gd name="T8" fmla="*/ 28 w 185"/>
                <a:gd name="T9" fmla="*/ 48 h 100"/>
                <a:gd name="T10" fmla="*/ 96 w 185"/>
                <a:gd name="T11" fmla="*/ 25 h 100"/>
                <a:gd name="T12" fmla="*/ 173 w 185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00">
                  <a:moveTo>
                    <a:pt x="173" y="0"/>
                  </a:moveTo>
                  <a:cubicBezTo>
                    <a:pt x="185" y="21"/>
                    <a:pt x="185" y="21"/>
                    <a:pt x="185" y="21"/>
                  </a:cubicBezTo>
                  <a:cubicBezTo>
                    <a:pt x="185" y="21"/>
                    <a:pt x="169" y="32"/>
                    <a:pt x="146" y="46"/>
                  </a:cubicBezTo>
                  <a:cubicBezTo>
                    <a:pt x="105" y="70"/>
                    <a:pt x="45" y="100"/>
                    <a:pt x="27" y="83"/>
                  </a:cubicBezTo>
                  <a:cubicBezTo>
                    <a:pt x="0" y="57"/>
                    <a:pt x="28" y="48"/>
                    <a:pt x="28" y="48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73" y="0"/>
                    <a:pt x="173" y="0"/>
                    <a:pt x="173" y="0"/>
                  </a:cubicBezTo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19"/>
            <p:cNvSpPr/>
            <p:nvPr>
              <p:custDataLst>
                <p:tags r:id="rId15"/>
              </p:custDataLst>
            </p:nvPr>
          </p:nvSpPr>
          <p:spPr bwMode="auto">
            <a:xfrm flipH="1">
              <a:off x="10554041" y="5576444"/>
              <a:ext cx="149115" cy="94253"/>
            </a:xfrm>
            <a:custGeom>
              <a:avLst/>
              <a:gdLst>
                <a:gd name="T0" fmla="*/ 14 w 80"/>
                <a:gd name="T1" fmla="*/ 40 h 51"/>
                <a:gd name="T2" fmla="*/ 65 w 80"/>
                <a:gd name="T3" fmla="*/ 34 h 51"/>
                <a:gd name="T4" fmla="*/ 66 w 80"/>
                <a:gd name="T5" fmla="*/ 0 h 51"/>
                <a:gd name="T6" fmla="*/ 14 w 80"/>
                <a:gd name="T7" fmla="*/ 16 h 51"/>
                <a:gd name="T8" fmla="*/ 0 w 80"/>
                <a:gd name="T9" fmla="*/ 30 h 51"/>
                <a:gd name="T10" fmla="*/ 14 w 80"/>
                <a:gd name="T11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1">
                  <a:moveTo>
                    <a:pt x="14" y="40"/>
                  </a:moveTo>
                  <a:cubicBezTo>
                    <a:pt x="14" y="40"/>
                    <a:pt x="51" y="51"/>
                    <a:pt x="65" y="34"/>
                  </a:cubicBezTo>
                  <a:cubicBezTo>
                    <a:pt x="80" y="17"/>
                    <a:pt x="66" y="0"/>
                    <a:pt x="66" y="0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14" y="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20"/>
            <p:cNvSpPr/>
            <p:nvPr>
              <p:custDataLst>
                <p:tags r:id="rId16"/>
              </p:custDataLst>
            </p:nvPr>
          </p:nvSpPr>
          <p:spPr bwMode="auto">
            <a:xfrm flipH="1">
              <a:off x="10797409" y="5710085"/>
              <a:ext cx="42202" cy="36575"/>
            </a:xfrm>
            <a:custGeom>
              <a:avLst/>
              <a:gdLst>
                <a:gd name="T0" fmla="*/ 12 w 23"/>
                <a:gd name="T1" fmla="*/ 0 h 20"/>
                <a:gd name="T2" fmla="*/ 0 w 23"/>
                <a:gd name="T3" fmla="*/ 3 h 20"/>
                <a:gd name="T4" fmla="*/ 2 w 23"/>
                <a:gd name="T5" fmla="*/ 20 h 20"/>
                <a:gd name="T6" fmla="*/ 23 w 23"/>
                <a:gd name="T7" fmla="*/ 10 h 20"/>
                <a:gd name="T8" fmla="*/ 12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2" y="0"/>
                  </a:moveTo>
                  <a:cubicBezTo>
                    <a:pt x="8" y="1"/>
                    <a:pt x="4" y="2"/>
                    <a:pt x="0" y="3"/>
                  </a:cubicBezTo>
                  <a:cubicBezTo>
                    <a:pt x="0" y="8"/>
                    <a:pt x="1" y="14"/>
                    <a:pt x="2" y="20"/>
                  </a:cubicBezTo>
                  <a:cubicBezTo>
                    <a:pt x="9" y="17"/>
                    <a:pt x="16" y="14"/>
                    <a:pt x="23" y="1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21"/>
            <p:cNvSpPr/>
            <p:nvPr>
              <p:custDataLst>
                <p:tags r:id="rId17"/>
              </p:custDataLst>
            </p:nvPr>
          </p:nvSpPr>
          <p:spPr bwMode="auto">
            <a:xfrm flipH="1">
              <a:off x="9845040" y="6141957"/>
              <a:ext cx="326366" cy="277130"/>
            </a:xfrm>
            <a:custGeom>
              <a:avLst/>
              <a:gdLst>
                <a:gd name="T0" fmla="*/ 232 w 232"/>
                <a:gd name="T1" fmla="*/ 176 h 197"/>
                <a:gd name="T2" fmla="*/ 207 w 232"/>
                <a:gd name="T3" fmla="*/ 197 h 197"/>
                <a:gd name="T4" fmla="*/ 128 w 232"/>
                <a:gd name="T5" fmla="*/ 163 h 197"/>
                <a:gd name="T6" fmla="*/ 0 w 232"/>
                <a:gd name="T7" fmla="*/ 111 h 197"/>
                <a:gd name="T8" fmla="*/ 14 w 232"/>
                <a:gd name="T9" fmla="*/ 42 h 197"/>
                <a:gd name="T10" fmla="*/ 92 w 232"/>
                <a:gd name="T11" fmla="*/ 0 h 197"/>
                <a:gd name="T12" fmla="*/ 180 w 232"/>
                <a:gd name="T13" fmla="*/ 109 h 197"/>
                <a:gd name="T14" fmla="*/ 232 w 232"/>
                <a:gd name="T15" fmla="*/ 1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97">
                  <a:moveTo>
                    <a:pt x="232" y="176"/>
                  </a:moveTo>
                  <a:lnTo>
                    <a:pt x="207" y="197"/>
                  </a:lnTo>
                  <a:lnTo>
                    <a:pt x="128" y="163"/>
                  </a:lnTo>
                  <a:lnTo>
                    <a:pt x="0" y="111"/>
                  </a:lnTo>
                  <a:lnTo>
                    <a:pt x="14" y="42"/>
                  </a:lnTo>
                  <a:lnTo>
                    <a:pt x="92" y="0"/>
                  </a:lnTo>
                  <a:lnTo>
                    <a:pt x="180" y="109"/>
                  </a:lnTo>
                  <a:lnTo>
                    <a:pt x="232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22"/>
            <p:cNvSpPr/>
            <p:nvPr>
              <p:custDataLst>
                <p:tags r:id="rId18"/>
              </p:custDataLst>
            </p:nvPr>
          </p:nvSpPr>
          <p:spPr bwMode="auto">
            <a:xfrm flipH="1">
              <a:off x="10041985" y="4752090"/>
              <a:ext cx="1679657" cy="1546016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23"/>
            <p:cNvSpPr/>
            <p:nvPr>
              <p:custDataLst>
                <p:tags r:id="rId19"/>
              </p:custDataLst>
            </p:nvPr>
          </p:nvSpPr>
          <p:spPr bwMode="auto">
            <a:xfrm flipH="1">
              <a:off x="10041985" y="4752090"/>
              <a:ext cx="1679657" cy="1546016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24"/>
            <p:cNvSpPr/>
            <p:nvPr>
              <p:custDataLst>
                <p:tags r:id="rId20"/>
              </p:custDataLst>
            </p:nvPr>
          </p:nvSpPr>
          <p:spPr bwMode="auto">
            <a:xfrm flipH="1">
              <a:off x="9845040" y="6295292"/>
              <a:ext cx="146302" cy="123794"/>
            </a:xfrm>
            <a:custGeom>
              <a:avLst/>
              <a:gdLst>
                <a:gd name="T0" fmla="*/ 104 w 104"/>
                <a:gd name="T1" fmla="*/ 67 h 88"/>
                <a:gd name="T2" fmla="*/ 79 w 104"/>
                <a:gd name="T3" fmla="*/ 88 h 88"/>
                <a:gd name="T4" fmla="*/ 0 w 104"/>
                <a:gd name="T5" fmla="*/ 54 h 88"/>
                <a:gd name="T6" fmla="*/ 52 w 104"/>
                <a:gd name="T7" fmla="*/ 0 h 88"/>
                <a:gd name="T8" fmla="*/ 104 w 104"/>
                <a:gd name="T9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8">
                  <a:moveTo>
                    <a:pt x="104" y="67"/>
                  </a:moveTo>
                  <a:lnTo>
                    <a:pt x="79" y="88"/>
                  </a:lnTo>
                  <a:lnTo>
                    <a:pt x="0" y="54"/>
                  </a:lnTo>
                  <a:lnTo>
                    <a:pt x="52" y="0"/>
                  </a:lnTo>
                  <a:lnTo>
                    <a:pt x="104" y="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25"/>
            <p:cNvSpPr/>
            <p:nvPr>
              <p:custDataLst>
                <p:tags r:id="rId21"/>
              </p:custDataLst>
            </p:nvPr>
          </p:nvSpPr>
          <p:spPr bwMode="auto">
            <a:xfrm flipH="1">
              <a:off x="10776307" y="5686171"/>
              <a:ext cx="334806" cy="365754"/>
            </a:xfrm>
            <a:custGeom>
              <a:avLst/>
              <a:gdLst>
                <a:gd name="T0" fmla="*/ 181 w 181"/>
                <a:gd name="T1" fmla="*/ 178 h 198"/>
                <a:gd name="T2" fmla="*/ 0 w 181"/>
                <a:gd name="T3" fmla="*/ 193 h 198"/>
                <a:gd name="T4" fmla="*/ 61 w 181"/>
                <a:gd name="T5" fmla="*/ 1 h 198"/>
                <a:gd name="T6" fmla="*/ 146 w 181"/>
                <a:gd name="T7" fmla="*/ 0 h 198"/>
                <a:gd name="T8" fmla="*/ 151 w 181"/>
                <a:gd name="T9" fmla="*/ 46 h 198"/>
                <a:gd name="T10" fmla="*/ 159 w 181"/>
                <a:gd name="T11" fmla="*/ 89 h 198"/>
                <a:gd name="T12" fmla="*/ 181 w 181"/>
                <a:gd name="T13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98">
                  <a:moveTo>
                    <a:pt x="181" y="178"/>
                  </a:moveTo>
                  <a:cubicBezTo>
                    <a:pt x="113" y="198"/>
                    <a:pt x="46" y="197"/>
                    <a:pt x="0" y="193"/>
                  </a:cubicBezTo>
                  <a:cubicBezTo>
                    <a:pt x="20" y="100"/>
                    <a:pt x="61" y="1"/>
                    <a:pt x="61" y="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12"/>
                    <a:pt x="148" y="28"/>
                    <a:pt x="151" y="46"/>
                  </a:cubicBezTo>
                  <a:cubicBezTo>
                    <a:pt x="153" y="59"/>
                    <a:pt x="156" y="74"/>
                    <a:pt x="159" y="89"/>
                  </a:cubicBezTo>
                  <a:cubicBezTo>
                    <a:pt x="166" y="119"/>
                    <a:pt x="174" y="152"/>
                    <a:pt x="181" y="1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26"/>
            <p:cNvSpPr/>
            <p:nvPr>
              <p:custDataLst>
                <p:tags r:id="rId22"/>
              </p:custDataLst>
            </p:nvPr>
          </p:nvSpPr>
          <p:spPr bwMode="auto">
            <a:xfrm flipH="1">
              <a:off x="10745359" y="6016756"/>
              <a:ext cx="384043" cy="222266"/>
            </a:xfrm>
            <a:custGeom>
              <a:avLst/>
              <a:gdLst>
                <a:gd name="T0" fmla="*/ 208 w 208"/>
                <a:gd name="T1" fmla="*/ 62 h 120"/>
                <a:gd name="T2" fmla="*/ 0 w 208"/>
                <a:gd name="T3" fmla="*/ 88 h 120"/>
                <a:gd name="T4" fmla="*/ 10 w 208"/>
                <a:gd name="T5" fmla="*/ 14 h 120"/>
                <a:gd name="T6" fmla="*/ 143 w 208"/>
                <a:gd name="T7" fmla="*/ 10 h 120"/>
                <a:gd name="T8" fmla="*/ 173 w 208"/>
                <a:gd name="T9" fmla="*/ 4 h 120"/>
                <a:gd name="T10" fmla="*/ 191 w 208"/>
                <a:gd name="T11" fmla="*/ 0 h 120"/>
                <a:gd name="T12" fmla="*/ 196 w 208"/>
                <a:gd name="T13" fmla="*/ 19 h 120"/>
                <a:gd name="T14" fmla="*/ 204 w 208"/>
                <a:gd name="T15" fmla="*/ 49 h 120"/>
                <a:gd name="T16" fmla="*/ 208 w 208"/>
                <a:gd name="T17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20">
                  <a:moveTo>
                    <a:pt x="208" y="62"/>
                  </a:moveTo>
                  <a:cubicBezTo>
                    <a:pt x="113" y="120"/>
                    <a:pt x="0" y="88"/>
                    <a:pt x="0" y="88"/>
                  </a:cubicBezTo>
                  <a:cubicBezTo>
                    <a:pt x="1" y="65"/>
                    <a:pt x="5" y="40"/>
                    <a:pt x="10" y="14"/>
                  </a:cubicBezTo>
                  <a:cubicBezTo>
                    <a:pt x="45" y="17"/>
                    <a:pt x="92" y="18"/>
                    <a:pt x="143" y="10"/>
                  </a:cubicBezTo>
                  <a:cubicBezTo>
                    <a:pt x="153" y="9"/>
                    <a:pt x="163" y="7"/>
                    <a:pt x="173" y="4"/>
                  </a:cubicBezTo>
                  <a:cubicBezTo>
                    <a:pt x="179" y="3"/>
                    <a:pt x="185" y="1"/>
                    <a:pt x="191" y="0"/>
                  </a:cubicBezTo>
                  <a:cubicBezTo>
                    <a:pt x="193" y="6"/>
                    <a:pt x="194" y="13"/>
                    <a:pt x="196" y="19"/>
                  </a:cubicBezTo>
                  <a:cubicBezTo>
                    <a:pt x="199" y="31"/>
                    <a:pt x="202" y="41"/>
                    <a:pt x="204" y="49"/>
                  </a:cubicBezTo>
                  <a:cubicBezTo>
                    <a:pt x="207" y="57"/>
                    <a:pt x="208" y="62"/>
                    <a:pt x="208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7"/>
            <p:cNvSpPr/>
            <p:nvPr>
              <p:custDataLst>
                <p:tags r:id="rId23"/>
              </p:custDataLst>
            </p:nvPr>
          </p:nvSpPr>
          <p:spPr bwMode="auto">
            <a:xfrm flipH="1">
              <a:off x="10651107" y="5244452"/>
              <a:ext cx="559886" cy="496582"/>
            </a:xfrm>
            <a:custGeom>
              <a:avLst/>
              <a:gdLst>
                <a:gd name="T0" fmla="*/ 272 w 303"/>
                <a:gd name="T1" fmla="*/ 119 h 269"/>
                <a:gd name="T2" fmla="*/ 297 w 303"/>
                <a:gd name="T3" fmla="*/ 160 h 269"/>
                <a:gd name="T4" fmla="*/ 174 w 303"/>
                <a:gd name="T5" fmla="*/ 260 h 269"/>
                <a:gd name="T6" fmla="*/ 163 w 303"/>
                <a:gd name="T7" fmla="*/ 262 h 269"/>
                <a:gd name="T8" fmla="*/ 154 w 303"/>
                <a:gd name="T9" fmla="*/ 263 h 269"/>
                <a:gd name="T10" fmla="*/ 150 w 303"/>
                <a:gd name="T11" fmla="*/ 263 h 269"/>
                <a:gd name="T12" fmla="*/ 16 w 303"/>
                <a:gd name="T13" fmla="*/ 191 h 269"/>
                <a:gd name="T14" fmla="*/ 4 w 303"/>
                <a:gd name="T15" fmla="*/ 149 h 269"/>
                <a:gd name="T16" fmla="*/ 3 w 303"/>
                <a:gd name="T17" fmla="*/ 138 h 269"/>
                <a:gd name="T18" fmla="*/ 121 w 303"/>
                <a:gd name="T19" fmla="*/ 1 h 269"/>
                <a:gd name="T20" fmla="*/ 157 w 303"/>
                <a:gd name="T21" fmla="*/ 2 h 269"/>
                <a:gd name="T22" fmla="*/ 168 w 303"/>
                <a:gd name="T23" fmla="*/ 4 h 269"/>
                <a:gd name="T24" fmla="*/ 258 w 303"/>
                <a:gd name="T25" fmla="*/ 73 h 269"/>
                <a:gd name="T26" fmla="*/ 271 w 303"/>
                <a:gd name="T27" fmla="*/ 115 h 269"/>
                <a:gd name="T28" fmla="*/ 272 w 303"/>
                <a:gd name="T29" fmla="*/ 11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" h="269">
                  <a:moveTo>
                    <a:pt x="272" y="119"/>
                  </a:moveTo>
                  <a:cubicBezTo>
                    <a:pt x="286" y="130"/>
                    <a:pt x="295" y="144"/>
                    <a:pt x="297" y="160"/>
                  </a:cubicBezTo>
                  <a:cubicBezTo>
                    <a:pt x="303" y="206"/>
                    <a:pt x="248" y="251"/>
                    <a:pt x="174" y="260"/>
                  </a:cubicBezTo>
                  <a:cubicBezTo>
                    <a:pt x="170" y="261"/>
                    <a:pt x="166" y="261"/>
                    <a:pt x="163" y="262"/>
                  </a:cubicBezTo>
                  <a:cubicBezTo>
                    <a:pt x="160" y="262"/>
                    <a:pt x="157" y="263"/>
                    <a:pt x="154" y="263"/>
                  </a:cubicBezTo>
                  <a:cubicBezTo>
                    <a:pt x="153" y="263"/>
                    <a:pt x="151" y="263"/>
                    <a:pt x="150" y="263"/>
                  </a:cubicBezTo>
                  <a:cubicBezTo>
                    <a:pt x="93" y="269"/>
                    <a:pt x="40" y="239"/>
                    <a:pt x="16" y="191"/>
                  </a:cubicBezTo>
                  <a:cubicBezTo>
                    <a:pt x="10" y="178"/>
                    <a:pt x="6" y="164"/>
                    <a:pt x="4" y="149"/>
                  </a:cubicBezTo>
                  <a:cubicBezTo>
                    <a:pt x="3" y="145"/>
                    <a:pt x="3" y="142"/>
                    <a:pt x="3" y="138"/>
                  </a:cubicBezTo>
                  <a:cubicBezTo>
                    <a:pt x="0" y="70"/>
                    <a:pt x="51" y="10"/>
                    <a:pt x="121" y="1"/>
                  </a:cubicBezTo>
                  <a:cubicBezTo>
                    <a:pt x="133" y="0"/>
                    <a:pt x="146" y="0"/>
                    <a:pt x="157" y="2"/>
                  </a:cubicBezTo>
                  <a:cubicBezTo>
                    <a:pt x="161" y="2"/>
                    <a:pt x="165" y="3"/>
                    <a:pt x="168" y="4"/>
                  </a:cubicBezTo>
                  <a:cubicBezTo>
                    <a:pt x="207" y="12"/>
                    <a:pt x="241" y="38"/>
                    <a:pt x="258" y="73"/>
                  </a:cubicBezTo>
                  <a:cubicBezTo>
                    <a:pt x="265" y="86"/>
                    <a:pt x="270" y="100"/>
                    <a:pt x="271" y="115"/>
                  </a:cubicBezTo>
                  <a:cubicBezTo>
                    <a:pt x="272" y="117"/>
                    <a:pt x="272" y="118"/>
                    <a:pt x="272" y="11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28"/>
            <p:cNvSpPr/>
            <p:nvPr>
              <p:custDataLst>
                <p:tags r:id="rId24"/>
              </p:custDataLst>
            </p:nvPr>
          </p:nvSpPr>
          <p:spPr bwMode="auto">
            <a:xfrm flipH="1">
              <a:off x="10886034" y="5503293"/>
              <a:ext cx="42202" cy="49237"/>
            </a:xfrm>
            <a:custGeom>
              <a:avLst/>
              <a:gdLst>
                <a:gd name="T0" fmla="*/ 21 w 23"/>
                <a:gd name="T1" fmla="*/ 11 h 27"/>
                <a:gd name="T2" fmla="*/ 15 w 23"/>
                <a:gd name="T3" fmla="*/ 25 h 27"/>
                <a:gd name="T4" fmla="*/ 2 w 23"/>
                <a:gd name="T5" fmla="*/ 16 h 27"/>
                <a:gd name="T6" fmla="*/ 8 w 23"/>
                <a:gd name="T7" fmla="*/ 1 h 27"/>
                <a:gd name="T8" fmla="*/ 21 w 23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1"/>
                  </a:moveTo>
                  <a:cubicBezTo>
                    <a:pt x="23" y="17"/>
                    <a:pt x="20" y="24"/>
                    <a:pt x="15" y="25"/>
                  </a:cubicBezTo>
                  <a:cubicBezTo>
                    <a:pt x="10" y="27"/>
                    <a:pt x="4" y="23"/>
                    <a:pt x="2" y="16"/>
                  </a:cubicBezTo>
                  <a:cubicBezTo>
                    <a:pt x="0" y="10"/>
                    <a:pt x="3" y="3"/>
                    <a:pt x="8" y="1"/>
                  </a:cubicBezTo>
                  <a:cubicBezTo>
                    <a:pt x="13" y="0"/>
                    <a:pt x="19" y="4"/>
                    <a:pt x="21" y="11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29"/>
            <p:cNvSpPr/>
            <p:nvPr>
              <p:custDataLst>
                <p:tags r:id="rId25"/>
              </p:custDataLst>
            </p:nvPr>
          </p:nvSpPr>
          <p:spPr bwMode="auto">
            <a:xfrm flipH="1">
              <a:off x="10756613" y="5445616"/>
              <a:ext cx="42202" cy="49237"/>
            </a:xfrm>
            <a:custGeom>
              <a:avLst/>
              <a:gdLst>
                <a:gd name="T0" fmla="*/ 21 w 23"/>
                <a:gd name="T1" fmla="*/ 10 h 27"/>
                <a:gd name="T2" fmla="*/ 16 w 23"/>
                <a:gd name="T3" fmla="*/ 25 h 27"/>
                <a:gd name="T4" fmla="*/ 3 w 23"/>
                <a:gd name="T5" fmla="*/ 17 h 27"/>
                <a:gd name="T6" fmla="*/ 8 w 23"/>
                <a:gd name="T7" fmla="*/ 2 h 27"/>
                <a:gd name="T8" fmla="*/ 21 w 23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0"/>
                  </a:moveTo>
                  <a:cubicBezTo>
                    <a:pt x="23" y="17"/>
                    <a:pt x="21" y="23"/>
                    <a:pt x="16" y="25"/>
                  </a:cubicBezTo>
                  <a:cubicBezTo>
                    <a:pt x="11" y="27"/>
                    <a:pt x="5" y="23"/>
                    <a:pt x="3" y="17"/>
                  </a:cubicBezTo>
                  <a:cubicBezTo>
                    <a:pt x="0" y="10"/>
                    <a:pt x="3" y="3"/>
                    <a:pt x="8" y="2"/>
                  </a:cubicBezTo>
                  <a:cubicBezTo>
                    <a:pt x="13" y="0"/>
                    <a:pt x="19" y="4"/>
                    <a:pt x="21" y="10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30"/>
            <p:cNvSpPr/>
            <p:nvPr>
              <p:custDataLst>
                <p:tags r:id="rId26"/>
              </p:custDataLst>
            </p:nvPr>
          </p:nvSpPr>
          <p:spPr bwMode="auto">
            <a:xfrm flipH="1">
              <a:off x="10756613" y="5546902"/>
              <a:ext cx="102693" cy="68931"/>
            </a:xfrm>
            <a:custGeom>
              <a:avLst/>
              <a:gdLst>
                <a:gd name="T0" fmla="*/ 0 w 56"/>
                <a:gd name="T1" fmla="*/ 30 h 37"/>
                <a:gd name="T2" fmla="*/ 53 w 56"/>
                <a:gd name="T3" fmla="*/ 0 h 37"/>
                <a:gd name="T4" fmla="*/ 38 w 56"/>
                <a:gd name="T5" fmla="*/ 28 h 37"/>
                <a:gd name="T6" fmla="*/ 0 w 56"/>
                <a:gd name="T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7">
                  <a:moveTo>
                    <a:pt x="0" y="3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6" y="20"/>
                    <a:pt x="38" y="28"/>
                  </a:cubicBezTo>
                  <a:cubicBezTo>
                    <a:pt x="21" y="37"/>
                    <a:pt x="0" y="30"/>
                    <a:pt x="0" y="3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38"/>
            <p:cNvSpPr/>
            <p:nvPr>
              <p:custDataLst>
                <p:tags r:id="rId27"/>
              </p:custDataLst>
            </p:nvPr>
          </p:nvSpPr>
          <p:spPr bwMode="auto">
            <a:xfrm flipH="1">
              <a:off x="10788968" y="5510327"/>
              <a:ext cx="39389" cy="37983"/>
            </a:xfrm>
            <a:custGeom>
              <a:avLst/>
              <a:gdLst>
                <a:gd name="T0" fmla="*/ 19 w 21"/>
                <a:gd name="T1" fmla="*/ 6 h 21"/>
                <a:gd name="T2" fmla="*/ 15 w 21"/>
                <a:gd name="T3" fmla="*/ 19 h 21"/>
                <a:gd name="T4" fmla="*/ 3 w 21"/>
                <a:gd name="T5" fmla="*/ 15 h 21"/>
                <a:gd name="T6" fmla="*/ 6 w 21"/>
                <a:gd name="T7" fmla="*/ 3 h 21"/>
                <a:gd name="T8" fmla="*/ 19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6"/>
                  </a:moveTo>
                  <a:cubicBezTo>
                    <a:pt x="21" y="11"/>
                    <a:pt x="19" y="16"/>
                    <a:pt x="15" y="19"/>
                  </a:cubicBezTo>
                  <a:cubicBezTo>
                    <a:pt x="10" y="21"/>
                    <a:pt x="5" y="19"/>
                    <a:pt x="3" y="15"/>
                  </a:cubicBezTo>
                  <a:cubicBezTo>
                    <a:pt x="0" y="10"/>
                    <a:pt x="2" y="5"/>
                    <a:pt x="6" y="3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39"/>
            <p:cNvSpPr/>
            <p:nvPr>
              <p:custDataLst>
                <p:tags r:id="rId28"/>
              </p:custDataLst>
            </p:nvPr>
          </p:nvSpPr>
          <p:spPr bwMode="auto">
            <a:xfrm flipH="1">
              <a:off x="10711597" y="5221944"/>
              <a:ext cx="523310" cy="488142"/>
            </a:xfrm>
            <a:custGeom>
              <a:avLst/>
              <a:gdLst>
                <a:gd name="T0" fmla="*/ 88 w 283"/>
                <a:gd name="T1" fmla="*/ 202 h 264"/>
                <a:gd name="T2" fmla="*/ 98 w 283"/>
                <a:gd name="T3" fmla="*/ 118 h 264"/>
                <a:gd name="T4" fmla="*/ 188 w 283"/>
                <a:gd name="T5" fmla="*/ 114 h 264"/>
                <a:gd name="T6" fmla="*/ 173 w 283"/>
                <a:gd name="T7" fmla="*/ 100 h 264"/>
                <a:gd name="T8" fmla="*/ 226 w 283"/>
                <a:gd name="T9" fmla="*/ 99 h 264"/>
                <a:gd name="T10" fmla="*/ 215 w 283"/>
                <a:gd name="T11" fmla="*/ 87 h 264"/>
                <a:gd name="T12" fmla="*/ 283 w 283"/>
                <a:gd name="T13" fmla="*/ 79 h 264"/>
                <a:gd name="T14" fmla="*/ 184 w 283"/>
                <a:gd name="T15" fmla="*/ 3 h 264"/>
                <a:gd name="T16" fmla="*/ 172 w 283"/>
                <a:gd name="T17" fmla="*/ 1 h 264"/>
                <a:gd name="T18" fmla="*/ 151 w 283"/>
                <a:gd name="T19" fmla="*/ 0 h 264"/>
                <a:gd name="T20" fmla="*/ 132 w 283"/>
                <a:gd name="T21" fmla="*/ 1 h 264"/>
                <a:gd name="T22" fmla="*/ 3 w 283"/>
                <a:gd name="T23" fmla="*/ 150 h 264"/>
                <a:gd name="T24" fmla="*/ 4 w 283"/>
                <a:gd name="T25" fmla="*/ 163 h 264"/>
                <a:gd name="T26" fmla="*/ 18 w 283"/>
                <a:gd name="T27" fmla="*/ 208 h 264"/>
                <a:gd name="T28" fmla="*/ 72 w 283"/>
                <a:gd name="T29" fmla="*/ 264 h 264"/>
                <a:gd name="T30" fmla="*/ 88 w 283"/>
                <a:gd name="T31" fmla="*/ 20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264">
                  <a:moveTo>
                    <a:pt x="88" y="202"/>
                  </a:moveTo>
                  <a:cubicBezTo>
                    <a:pt x="88" y="202"/>
                    <a:pt x="70" y="180"/>
                    <a:pt x="98" y="118"/>
                  </a:cubicBezTo>
                  <a:cubicBezTo>
                    <a:pt x="98" y="118"/>
                    <a:pt x="141" y="133"/>
                    <a:pt x="188" y="114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205" y="106"/>
                    <a:pt x="226" y="99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7"/>
                    <a:pt x="258" y="89"/>
                    <a:pt x="283" y="79"/>
                  </a:cubicBezTo>
                  <a:cubicBezTo>
                    <a:pt x="263" y="40"/>
                    <a:pt x="227" y="13"/>
                    <a:pt x="184" y="3"/>
                  </a:cubicBezTo>
                  <a:cubicBezTo>
                    <a:pt x="180" y="2"/>
                    <a:pt x="176" y="2"/>
                    <a:pt x="172" y="1"/>
                  </a:cubicBezTo>
                  <a:cubicBezTo>
                    <a:pt x="165" y="0"/>
                    <a:pt x="158" y="0"/>
                    <a:pt x="151" y="0"/>
                  </a:cubicBezTo>
                  <a:cubicBezTo>
                    <a:pt x="145" y="0"/>
                    <a:pt x="139" y="0"/>
                    <a:pt x="132" y="1"/>
                  </a:cubicBezTo>
                  <a:cubicBezTo>
                    <a:pt x="57" y="11"/>
                    <a:pt x="0" y="76"/>
                    <a:pt x="3" y="150"/>
                  </a:cubicBezTo>
                  <a:cubicBezTo>
                    <a:pt x="3" y="154"/>
                    <a:pt x="4" y="158"/>
                    <a:pt x="4" y="163"/>
                  </a:cubicBezTo>
                  <a:cubicBezTo>
                    <a:pt x="6" y="179"/>
                    <a:pt x="11" y="194"/>
                    <a:pt x="18" y="208"/>
                  </a:cubicBezTo>
                  <a:cubicBezTo>
                    <a:pt x="34" y="240"/>
                    <a:pt x="72" y="264"/>
                    <a:pt x="72" y="264"/>
                  </a:cubicBezTo>
                  <a:lnTo>
                    <a:pt x="88" y="20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40"/>
            <p:cNvSpPr/>
            <p:nvPr>
              <p:custDataLst>
                <p:tags r:id="rId29"/>
              </p:custDataLst>
            </p:nvPr>
          </p:nvSpPr>
          <p:spPr bwMode="auto">
            <a:xfrm flipH="1">
              <a:off x="10549819" y="5732593"/>
              <a:ext cx="203979" cy="88626"/>
            </a:xfrm>
            <a:custGeom>
              <a:avLst/>
              <a:gdLst>
                <a:gd name="T0" fmla="*/ 80 w 111"/>
                <a:gd name="T1" fmla="*/ 0 h 48"/>
                <a:gd name="T2" fmla="*/ 57 w 111"/>
                <a:gd name="T3" fmla="*/ 14 h 48"/>
                <a:gd name="T4" fmla="*/ 53 w 111"/>
                <a:gd name="T5" fmla="*/ 16 h 48"/>
                <a:gd name="T6" fmla="*/ 0 w 111"/>
                <a:gd name="T7" fmla="*/ 19 h 48"/>
                <a:gd name="T8" fmla="*/ 33 w 111"/>
                <a:gd name="T9" fmla="*/ 48 h 48"/>
                <a:gd name="T10" fmla="*/ 48 w 111"/>
                <a:gd name="T11" fmla="*/ 44 h 48"/>
                <a:gd name="T12" fmla="*/ 60 w 111"/>
                <a:gd name="T13" fmla="*/ 40 h 48"/>
                <a:gd name="T14" fmla="*/ 61 w 111"/>
                <a:gd name="T15" fmla="*/ 40 h 48"/>
                <a:gd name="T16" fmla="*/ 108 w 111"/>
                <a:gd name="T17" fmla="*/ 21 h 48"/>
                <a:gd name="T18" fmla="*/ 111 w 111"/>
                <a:gd name="T19" fmla="*/ 6 h 48"/>
                <a:gd name="T20" fmla="*/ 80 w 111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48">
                  <a:moveTo>
                    <a:pt x="80" y="0"/>
                  </a:moveTo>
                  <a:cubicBezTo>
                    <a:pt x="57" y="14"/>
                    <a:pt x="57" y="14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9" y="47"/>
                    <a:pt x="44" y="45"/>
                    <a:pt x="48" y="44"/>
                  </a:cubicBezTo>
                  <a:cubicBezTo>
                    <a:pt x="56" y="41"/>
                    <a:pt x="60" y="40"/>
                    <a:pt x="60" y="40"/>
                  </a:cubicBezTo>
                  <a:cubicBezTo>
                    <a:pt x="60" y="40"/>
                    <a:pt x="60" y="40"/>
                    <a:pt x="61" y="40"/>
                  </a:cubicBezTo>
                  <a:cubicBezTo>
                    <a:pt x="67" y="40"/>
                    <a:pt x="100" y="39"/>
                    <a:pt x="108" y="21"/>
                  </a:cubicBezTo>
                  <a:cubicBezTo>
                    <a:pt x="111" y="16"/>
                    <a:pt x="111" y="11"/>
                    <a:pt x="111" y="6"/>
                  </a:cubicBezTo>
                  <a:cubicBezTo>
                    <a:pt x="103" y="5"/>
                    <a:pt x="92" y="3"/>
                    <a:pt x="8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41"/>
            <p:cNvSpPr/>
            <p:nvPr>
              <p:custDataLst>
                <p:tags r:id="rId30"/>
              </p:custDataLst>
            </p:nvPr>
          </p:nvSpPr>
          <p:spPr bwMode="auto">
            <a:xfrm flipH="1">
              <a:off x="10817103" y="5770576"/>
              <a:ext cx="175844" cy="87218"/>
            </a:xfrm>
            <a:custGeom>
              <a:avLst/>
              <a:gdLst>
                <a:gd name="T0" fmla="*/ 87 w 95"/>
                <a:gd name="T1" fmla="*/ 0 h 47"/>
                <a:gd name="T2" fmla="*/ 30 w 95"/>
                <a:gd name="T3" fmla="*/ 3 h 47"/>
                <a:gd name="T4" fmla="*/ 20 w 95"/>
                <a:gd name="T5" fmla="*/ 36 h 47"/>
                <a:gd name="T6" fmla="*/ 54 w 95"/>
                <a:gd name="T7" fmla="*/ 47 h 47"/>
                <a:gd name="T8" fmla="*/ 95 w 95"/>
                <a:gd name="T9" fmla="*/ 43 h 47"/>
                <a:gd name="T10" fmla="*/ 87 w 95"/>
                <a:gd name="T11" fmla="*/ 0 h 47"/>
                <a:gd name="T12" fmla="*/ 87 w 9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7">
                  <a:moveTo>
                    <a:pt x="87" y="0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0" y="4"/>
                    <a:pt x="20" y="36"/>
                  </a:cubicBezTo>
                  <a:cubicBezTo>
                    <a:pt x="25" y="44"/>
                    <a:pt x="37" y="47"/>
                    <a:pt x="54" y="47"/>
                  </a:cubicBezTo>
                  <a:cubicBezTo>
                    <a:pt x="66" y="47"/>
                    <a:pt x="80" y="45"/>
                    <a:pt x="95" y="43"/>
                  </a:cubicBezTo>
                  <a:cubicBezTo>
                    <a:pt x="92" y="28"/>
                    <a:pt x="89" y="13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2"/>
            <p:cNvSpPr/>
            <p:nvPr>
              <p:custDataLst>
                <p:tags r:id="rId31"/>
              </p:custDataLst>
            </p:nvPr>
          </p:nvSpPr>
          <p:spPr bwMode="auto">
            <a:xfrm flipH="1">
              <a:off x="10630005" y="5721339"/>
              <a:ext cx="350281" cy="150522"/>
            </a:xfrm>
            <a:custGeom>
              <a:avLst/>
              <a:gdLst>
                <a:gd name="T0" fmla="*/ 29 w 189"/>
                <a:gd name="T1" fmla="*/ 17 h 82"/>
                <a:gd name="T2" fmla="*/ 21 w 189"/>
                <a:gd name="T3" fmla="*/ 51 h 82"/>
                <a:gd name="T4" fmla="*/ 189 w 189"/>
                <a:gd name="T5" fmla="*/ 23 h 82"/>
                <a:gd name="T6" fmla="*/ 181 w 189"/>
                <a:gd name="T7" fmla="*/ 0 h 82"/>
                <a:gd name="T8" fmla="*/ 29 w 189"/>
                <a:gd name="T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29" y="17"/>
                  </a:moveTo>
                  <a:cubicBezTo>
                    <a:pt x="29" y="17"/>
                    <a:pt x="0" y="20"/>
                    <a:pt x="21" y="51"/>
                  </a:cubicBezTo>
                  <a:cubicBezTo>
                    <a:pt x="43" y="82"/>
                    <a:pt x="189" y="23"/>
                    <a:pt x="189" y="23"/>
                  </a:cubicBezTo>
                  <a:cubicBezTo>
                    <a:pt x="181" y="0"/>
                    <a:pt x="181" y="0"/>
                    <a:pt x="181" y="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43"/>
            <p:cNvSpPr/>
            <p:nvPr>
              <p:custDataLst>
                <p:tags r:id="rId32"/>
              </p:custDataLst>
            </p:nvPr>
          </p:nvSpPr>
          <p:spPr bwMode="auto">
            <a:xfrm flipH="1">
              <a:off x="10528720" y="5662255"/>
              <a:ext cx="133642" cy="101286"/>
            </a:xfrm>
            <a:custGeom>
              <a:avLst/>
              <a:gdLst>
                <a:gd name="T0" fmla="*/ 17 w 72"/>
                <a:gd name="T1" fmla="*/ 55 h 55"/>
                <a:gd name="T2" fmla="*/ 64 w 72"/>
                <a:gd name="T3" fmla="*/ 33 h 55"/>
                <a:gd name="T4" fmla="*/ 54 w 72"/>
                <a:gd name="T5" fmla="*/ 0 h 55"/>
                <a:gd name="T6" fmla="*/ 9 w 72"/>
                <a:gd name="T7" fmla="*/ 32 h 55"/>
                <a:gd name="T8" fmla="*/ 0 w 72"/>
                <a:gd name="T9" fmla="*/ 50 h 55"/>
                <a:gd name="T10" fmla="*/ 17 w 7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5">
                  <a:moveTo>
                    <a:pt x="17" y="55"/>
                  </a:moveTo>
                  <a:cubicBezTo>
                    <a:pt x="17" y="55"/>
                    <a:pt x="56" y="54"/>
                    <a:pt x="64" y="33"/>
                  </a:cubicBezTo>
                  <a:cubicBezTo>
                    <a:pt x="72" y="13"/>
                    <a:pt x="54" y="0"/>
                    <a:pt x="54" y="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17" y="5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14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11036556" y="5538462"/>
              <a:ext cx="104099" cy="1026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45"/>
            <p:cNvSpPr/>
            <p:nvPr>
              <p:custDataLst>
                <p:tags r:id="rId34"/>
              </p:custDataLst>
            </p:nvPr>
          </p:nvSpPr>
          <p:spPr bwMode="auto">
            <a:xfrm flipH="1">
              <a:off x="11164570" y="5289468"/>
              <a:ext cx="271503" cy="303858"/>
            </a:xfrm>
            <a:custGeom>
              <a:avLst/>
              <a:gdLst>
                <a:gd name="T0" fmla="*/ 133 w 147"/>
                <a:gd name="T1" fmla="*/ 58 h 164"/>
                <a:gd name="T2" fmla="*/ 52 w 147"/>
                <a:gd name="T3" fmla="*/ 30 h 164"/>
                <a:gd name="T4" fmla="*/ 48 w 147"/>
                <a:gd name="T5" fmla="*/ 164 h 164"/>
                <a:gd name="T6" fmla="*/ 95 w 147"/>
                <a:gd name="T7" fmla="*/ 108 h 164"/>
                <a:gd name="T8" fmla="*/ 147 w 147"/>
                <a:gd name="T9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4">
                  <a:moveTo>
                    <a:pt x="133" y="58"/>
                  </a:moveTo>
                  <a:cubicBezTo>
                    <a:pt x="133" y="58"/>
                    <a:pt x="104" y="0"/>
                    <a:pt x="52" y="30"/>
                  </a:cubicBezTo>
                  <a:cubicBezTo>
                    <a:pt x="0" y="59"/>
                    <a:pt x="95" y="108"/>
                    <a:pt x="48" y="164"/>
                  </a:cubicBezTo>
                  <a:cubicBezTo>
                    <a:pt x="48" y="164"/>
                    <a:pt x="87" y="152"/>
                    <a:pt x="95" y="108"/>
                  </a:cubicBezTo>
                  <a:cubicBezTo>
                    <a:pt x="103" y="64"/>
                    <a:pt x="147" y="120"/>
                    <a:pt x="147" y="12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6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 rot="19356569">
            <a:off x="115877" y="5493432"/>
            <a:ext cx="934645" cy="1188334"/>
            <a:chOff x="-2572742" y="1333777"/>
            <a:chExt cx="889000" cy="1130298"/>
          </a:xfrm>
        </p:grpSpPr>
        <p:sp>
          <p:nvSpPr>
            <p:cNvPr id="18" name="Freeform 94"/>
            <p:cNvSpPr/>
            <p:nvPr>
              <p:custDataLst>
                <p:tags r:id="rId4"/>
              </p:custDataLst>
            </p:nvPr>
          </p:nvSpPr>
          <p:spPr bwMode="auto">
            <a:xfrm>
              <a:off x="-2572742" y="1540150"/>
              <a:ext cx="854075" cy="923925"/>
            </a:xfrm>
            <a:custGeom>
              <a:avLst/>
              <a:gdLst>
                <a:gd name="T0" fmla="*/ 389 w 538"/>
                <a:gd name="T1" fmla="*/ 582 h 582"/>
                <a:gd name="T2" fmla="*/ 0 w 538"/>
                <a:gd name="T3" fmla="*/ 455 h 582"/>
                <a:gd name="T4" fmla="*/ 150 w 538"/>
                <a:gd name="T5" fmla="*/ 0 h 582"/>
                <a:gd name="T6" fmla="*/ 538 w 538"/>
                <a:gd name="T7" fmla="*/ 128 h 582"/>
                <a:gd name="T8" fmla="*/ 389 w 538"/>
                <a:gd name="T9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582">
                  <a:moveTo>
                    <a:pt x="389" y="582"/>
                  </a:moveTo>
                  <a:lnTo>
                    <a:pt x="0" y="455"/>
                  </a:lnTo>
                  <a:lnTo>
                    <a:pt x="150" y="0"/>
                  </a:lnTo>
                  <a:lnTo>
                    <a:pt x="538" y="128"/>
                  </a:lnTo>
                  <a:lnTo>
                    <a:pt x="389" y="5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5"/>
            <p:cNvSpPr/>
            <p:nvPr>
              <p:custDataLst>
                <p:tags r:id="rId5"/>
              </p:custDataLst>
            </p:nvPr>
          </p:nvSpPr>
          <p:spPr bwMode="auto">
            <a:xfrm>
              <a:off x="-2313980" y="1333777"/>
              <a:ext cx="630238" cy="403225"/>
            </a:xfrm>
            <a:custGeom>
              <a:avLst/>
              <a:gdLst>
                <a:gd name="T0" fmla="*/ 242 w 302"/>
                <a:gd name="T1" fmla="*/ 56 h 193"/>
                <a:gd name="T2" fmla="*/ 108 w 302"/>
                <a:gd name="T3" fmla="*/ 12 h 193"/>
                <a:gd name="T4" fmla="*/ 14 w 302"/>
                <a:gd name="T5" fmla="*/ 60 h 193"/>
                <a:gd name="T6" fmla="*/ 0 w 302"/>
                <a:gd name="T7" fmla="*/ 102 h 193"/>
                <a:gd name="T8" fmla="*/ 275 w 302"/>
                <a:gd name="T9" fmla="*/ 193 h 193"/>
                <a:gd name="T10" fmla="*/ 289 w 302"/>
                <a:gd name="T11" fmla="*/ 150 h 193"/>
                <a:gd name="T12" fmla="*/ 242 w 302"/>
                <a:gd name="T13" fmla="*/ 5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93">
                  <a:moveTo>
                    <a:pt x="242" y="56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69" y="0"/>
                    <a:pt x="27" y="21"/>
                    <a:pt x="14" y="6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302" y="111"/>
                    <a:pt x="281" y="69"/>
                    <a:pt x="242" y="56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6"/>
            <p:cNvSpPr/>
            <p:nvPr>
              <p:custDataLst>
                <p:tags r:id="rId6"/>
              </p:custDataLst>
            </p:nvPr>
          </p:nvSpPr>
          <p:spPr bwMode="auto">
            <a:xfrm>
              <a:off x="-2364780" y="1616350"/>
              <a:ext cx="622300" cy="217488"/>
            </a:xfrm>
            <a:custGeom>
              <a:avLst/>
              <a:gdLst>
                <a:gd name="T0" fmla="*/ 388 w 392"/>
                <a:gd name="T1" fmla="*/ 137 h 137"/>
                <a:gd name="T2" fmla="*/ 0 w 392"/>
                <a:gd name="T3" fmla="*/ 10 h 137"/>
                <a:gd name="T4" fmla="*/ 3 w 392"/>
                <a:gd name="T5" fmla="*/ 0 h 137"/>
                <a:gd name="T6" fmla="*/ 392 w 392"/>
                <a:gd name="T7" fmla="*/ 127 h 137"/>
                <a:gd name="T8" fmla="*/ 388 w 392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37">
                  <a:moveTo>
                    <a:pt x="388" y="137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392" y="127"/>
                  </a:lnTo>
                  <a:lnTo>
                    <a:pt x="38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7"/>
            <p:cNvSpPr/>
            <p:nvPr>
              <p:custDataLst>
                <p:tags r:id="rId7"/>
              </p:custDataLst>
            </p:nvPr>
          </p:nvSpPr>
          <p:spPr bwMode="auto">
            <a:xfrm>
              <a:off x="-2379066" y="1654452"/>
              <a:ext cx="622300" cy="222250"/>
            </a:xfrm>
            <a:custGeom>
              <a:avLst/>
              <a:gdLst>
                <a:gd name="T0" fmla="*/ 388 w 392"/>
                <a:gd name="T1" fmla="*/ 140 h 140"/>
                <a:gd name="T2" fmla="*/ 0 w 392"/>
                <a:gd name="T3" fmla="*/ 12 h 140"/>
                <a:gd name="T4" fmla="*/ 4 w 392"/>
                <a:gd name="T5" fmla="*/ 0 h 140"/>
                <a:gd name="T6" fmla="*/ 392 w 392"/>
                <a:gd name="T7" fmla="*/ 128 h 140"/>
                <a:gd name="T8" fmla="*/ 388 w 392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40">
                  <a:moveTo>
                    <a:pt x="388" y="140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392" y="128"/>
                  </a:lnTo>
                  <a:lnTo>
                    <a:pt x="388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8"/>
            <p:cNvSpPr/>
            <p:nvPr>
              <p:custDataLst>
                <p:tags r:id="rId8"/>
              </p:custDataLst>
            </p:nvPr>
          </p:nvSpPr>
          <p:spPr bwMode="auto">
            <a:xfrm>
              <a:off x="-2547342" y="2170388"/>
              <a:ext cx="620713" cy="219075"/>
            </a:xfrm>
            <a:custGeom>
              <a:avLst/>
              <a:gdLst>
                <a:gd name="T0" fmla="*/ 391 w 391"/>
                <a:gd name="T1" fmla="*/ 128 h 138"/>
                <a:gd name="T2" fmla="*/ 4 w 391"/>
                <a:gd name="T3" fmla="*/ 0 h 138"/>
                <a:gd name="T4" fmla="*/ 0 w 391"/>
                <a:gd name="T5" fmla="*/ 11 h 138"/>
                <a:gd name="T6" fmla="*/ 387 w 391"/>
                <a:gd name="T7" fmla="*/ 138 h 138"/>
                <a:gd name="T8" fmla="*/ 391 w 391"/>
                <a:gd name="T9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138">
                  <a:moveTo>
                    <a:pt x="391" y="128"/>
                  </a:moveTo>
                  <a:lnTo>
                    <a:pt x="4" y="0"/>
                  </a:lnTo>
                  <a:lnTo>
                    <a:pt x="0" y="11"/>
                  </a:lnTo>
                  <a:lnTo>
                    <a:pt x="387" y="138"/>
                  </a:lnTo>
                  <a:lnTo>
                    <a:pt x="391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9"/>
            <p:cNvSpPr/>
            <p:nvPr>
              <p:custDataLst>
                <p:tags r:id="rId9"/>
              </p:custDataLst>
            </p:nvPr>
          </p:nvSpPr>
          <p:spPr bwMode="auto">
            <a:xfrm>
              <a:off x="-2533054" y="2129115"/>
              <a:ext cx="622300" cy="219075"/>
            </a:xfrm>
            <a:custGeom>
              <a:avLst/>
              <a:gdLst>
                <a:gd name="T0" fmla="*/ 392 w 392"/>
                <a:gd name="T1" fmla="*/ 127 h 138"/>
                <a:gd name="T2" fmla="*/ 3 w 392"/>
                <a:gd name="T3" fmla="*/ 0 h 138"/>
                <a:gd name="T4" fmla="*/ 0 w 392"/>
                <a:gd name="T5" fmla="*/ 10 h 138"/>
                <a:gd name="T6" fmla="*/ 388 w 392"/>
                <a:gd name="T7" fmla="*/ 138 h 138"/>
                <a:gd name="T8" fmla="*/ 392 w 392"/>
                <a:gd name="T9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38">
                  <a:moveTo>
                    <a:pt x="392" y="127"/>
                  </a:moveTo>
                  <a:lnTo>
                    <a:pt x="3" y="0"/>
                  </a:lnTo>
                  <a:lnTo>
                    <a:pt x="0" y="10"/>
                  </a:lnTo>
                  <a:lnTo>
                    <a:pt x="388" y="138"/>
                  </a:lnTo>
                  <a:lnTo>
                    <a:pt x="392" y="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1"/>
            <p:cNvSpPr/>
            <p:nvPr>
              <p:custDataLst>
                <p:tags r:id="rId10"/>
              </p:custDataLst>
            </p:nvPr>
          </p:nvSpPr>
          <p:spPr bwMode="auto">
            <a:xfrm>
              <a:off x="-2380655" y="1865589"/>
              <a:ext cx="471488" cy="271463"/>
            </a:xfrm>
            <a:custGeom>
              <a:avLst/>
              <a:gdLst>
                <a:gd name="T0" fmla="*/ 98 w 226"/>
                <a:gd name="T1" fmla="*/ 110 h 130"/>
                <a:gd name="T2" fmla="*/ 7 w 226"/>
                <a:gd name="T3" fmla="*/ 30 h 130"/>
                <a:gd name="T4" fmla="*/ 128 w 226"/>
                <a:gd name="T5" fmla="*/ 20 h 130"/>
                <a:gd name="T6" fmla="*/ 219 w 226"/>
                <a:gd name="T7" fmla="*/ 100 h 130"/>
                <a:gd name="T8" fmla="*/ 98 w 226"/>
                <a:gd name="T9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30">
                  <a:moveTo>
                    <a:pt x="98" y="110"/>
                  </a:moveTo>
                  <a:cubicBezTo>
                    <a:pt x="38" y="90"/>
                    <a:pt x="0" y="52"/>
                    <a:pt x="7" y="30"/>
                  </a:cubicBezTo>
                  <a:cubicBezTo>
                    <a:pt x="14" y="9"/>
                    <a:pt x="67" y="0"/>
                    <a:pt x="128" y="20"/>
                  </a:cubicBezTo>
                  <a:cubicBezTo>
                    <a:pt x="188" y="40"/>
                    <a:pt x="226" y="79"/>
                    <a:pt x="219" y="100"/>
                  </a:cubicBezTo>
                  <a:cubicBezTo>
                    <a:pt x="212" y="121"/>
                    <a:pt x="159" y="130"/>
                    <a:pt x="98" y="1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0361306" y="51938"/>
            <a:ext cx="1503487" cy="1139167"/>
            <a:chOff x="10361306" y="51938"/>
            <a:chExt cx="1503487" cy="1139167"/>
          </a:xfrm>
          <a:solidFill>
            <a:schemeClr val="accent1"/>
          </a:solidFill>
        </p:grpSpPr>
        <p:grpSp>
          <p:nvGrpSpPr>
            <p:cNvPr id="29" name="组合 28"/>
            <p:cNvGrpSpPr/>
            <p:nvPr userDrawn="1"/>
          </p:nvGrpSpPr>
          <p:grpSpPr>
            <a:xfrm>
              <a:off x="10974087" y="51938"/>
              <a:ext cx="890706" cy="890706"/>
              <a:chOff x="11087934" y="4083728"/>
              <a:chExt cx="563016" cy="563016"/>
            </a:xfrm>
            <a:grpFill/>
          </p:grpSpPr>
          <p:sp>
            <p:nvSpPr>
              <p:cNvPr id="30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1338702" y="4433186"/>
                <a:ext cx="61479" cy="213558"/>
              </a:xfrm>
              <a:custGeom>
                <a:avLst/>
                <a:gdLst>
                  <a:gd name="T0" fmla="*/ 29 w 29"/>
                  <a:gd name="T1" fmla="*/ 87 h 101"/>
                  <a:gd name="T2" fmla="*/ 14 w 29"/>
                  <a:gd name="T3" fmla="*/ 101 h 101"/>
                  <a:gd name="T4" fmla="*/ 0 w 29"/>
                  <a:gd name="T5" fmla="*/ 87 h 101"/>
                  <a:gd name="T6" fmla="*/ 14 w 29"/>
                  <a:gd name="T7" fmla="*/ 0 h 101"/>
                  <a:gd name="T8" fmla="*/ 29 w 29"/>
                  <a:gd name="T9" fmla="*/ 8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1">
                    <a:moveTo>
                      <a:pt x="29" y="87"/>
                    </a:moveTo>
                    <a:cubicBezTo>
                      <a:pt x="29" y="95"/>
                      <a:pt x="22" y="101"/>
                      <a:pt x="14" y="101"/>
                    </a:cubicBezTo>
                    <a:cubicBezTo>
                      <a:pt x="7" y="101"/>
                      <a:pt x="0" y="95"/>
                      <a:pt x="0" y="87"/>
                    </a:cubicBezTo>
                    <a:cubicBezTo>
                      <a:pt x="0" y="79"/>
                      <a:pt x="14" y="0"/>
                      <a:pt x="14" y="0"/>
                    </a:cubicBezTo>
                    <a:cubicBezTo>
                      <a:pt x="14" y="0"/>
                      <a:pt x="29" y="79"/>
                      <a:pt x="29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6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401799" y="4423479"/>
                <a:ext cx="127812" cy="194143"/>
              </a:xfrm>
              <a:custGeom>
                <a:avLst/>
                <a:gdLst>
                  <a:gd name="T0" fmla="*/ 56 w 60"/>
                  <a:gd name="T1" fmla="*/ 68 h 91"/>
                  <a:gd name="T2" fmla="*/ 51 w 60"/>
                  <a:gd name="T3" fmla="*/ 87 h 91"/>
                  <a:gd name="T4" fmla="*/ 31 w 60"/>
                  <a:gd name="T5" fmla="*/ 82 h 91"/>
                  <a:gd name="T6" fmla="*/ 0 w 60"/>
                  <a:gd name="T7" fmla="*/ 0 h 91"/>
                  <a:gd name="T8" fmla="*/ 56 w 60"/>
                  <a:gd name="T9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91">
                    <a:moveTo>
                      <a:pt x="56" y="68"/>
                    </a:moveTo>
                    <a:cubicBezTo>
                      <a:pt x="60" y="75"/>
                      <a:pt x="57" y="83"/>
                      <a:pt x="51" y="87"/>
                    </a:cubicBezTo>
                    <a:cubicBezTo>
                      <a:pt x="44" y="91"/>
                      <a:pt x="35" y="89"/>
                      <a:pt x="31" y="82"/>
                    </a:cubicBezTo>
                    <a:cubicBezTo>
                      <a:pt x="28" y="75"/>
                      <a:pt x="0" y="0"/>
                      <a:pt x="0" y="0"/>
                    </a:cubicBezTo>
                    <a:cubicBezTo>
                      <a:pt x="0" y="0"/>
                      <a:pt x="52" y="61"/>
                      <a:pt x="56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427685" y="4399212"/>
                <a:ext cx="194143" cy="127812"/>
              </a:xfrm>
              <a:custGeom>
                <a:avLst/>
                <a:gdLst>
                  <a:gd name="T0" fmla="*/ 82 w 91"/>
                  <a:gd name="T1" fmla="*/ 31 h 60"/>
                  <a:gd name="T2" fmla="*/ 87 w 91"/>
                  <a:gd name="T3" fmla="*/ 51 h 60"/>
                  <a:gd name="T4" fmla="*/ 68 w 91"/>
                  <a:gd name="T5" fmla="*/ 56 h 60"/>
                  <a:gd name="T6" fmla="*/ 0 w 91"/>
                  <a:gd name="T7" fmla="*/ 0 h 60"/>
                  <a:gd name="T8" fmla="*/ 82 w 91"/>
                  <a:gd name="T9" fmla="*/ 3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0">
                    <a:moveTo>
                      <a:pt x="82" y="31"/>
                    </a:moveTo>
                    <a:cubicBezTo>
                      <a:pt x="89" y="35"/>
                      <a:pt x="91" y="44"/>
                      <a:pt x="87" y="51"/>
                    </a:cubicBezTo>
                    <a:cubicBezTo>
                      <a:pt x="83" y="57"/>
                      <a:pt x="75" y="60"/>
                      <a:pt x="68" y="56"/>
                    </a:cubicBezTo>
                    <a:cubicBezTo>
                      <a:pt x="61" y="52"/>
                      <a:pt x="0" y="0"/>
                      <a:pt x="0" y="0"/>
                    </a:cubicBezTo>
                    <a:cubicBezTo>
                      <a:pt x="0" y="0"/>
                      <a:pt x="75" y="27"/>
                      <a:pt x="82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8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435774" y="4334497"/>
                <a:ext cx="215176" cy="59861"/>
              </a:xfrm>
              <a:custGeom>
                <a:avLst/>
                <a:gdLst>
                  <a:gd name="T0" fmla="*/ 87 w 101"/>
                  <a:gd name="T1" fmla="*/ 0 h 28"/>
                  <a:gd name="T2" fmla="*/ 101 w 101"/>
                  <a:gd name="T3" fmla="*/ 14 h 28"/>
                  <a:gd name="T4" fmla="*/ 87 w 101"/>
                  <a:gd name="T5" fmla="*/ 28 h 28"/>
                  <a:gd name="T6" fmla="*/ 0 w 101"/>
                  <a:gd name="T7" fmla="*/ 14 h 28"/>
                  <a:gd name="T8" fmla="*/ 87 w 10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28">
                    <a:moveTo>
                      <a:pt x="87" y="0"/>
                    </a:moveTo>
                    <a:cubicBezTo>
                      <a:pt x="95" y="0"/>
                      <a:pt x="101" y="7"/>
                      <a:pt x="101" y="14"/>
                    </a:cubicBezTo>
                    <a:cubicBezTo>
                      <a:pt x="101" y="22"/>
                      <a:pt x="95" y="28"/>
                      <a:pt x="87" y="28"/>
                    </a:cubicBezTo>
                    <a:cubicBezTo>
                      <a:pt x="79" y="28"/>
                      <a:pt x="0" y="14"/>
                      <a:pt x="0" y="14"/>
                    </a:cubicBezTo>
                    <a:cubicBezTo>
                      <a:pt x="0" y="14"/>
                      <a:pt x="79" y="0"/>
                      <a:pt x="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9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427685" y="4205068"/>
                <a:ext cx="194143" cy="127812"/>
              </a:xfrm>
              <a:custGeom>
                <a:avLst/>
                <a:gdLst>
                  <a:gd name="T0" fmla="*/ 68 w 91"/>
                  <a:gd name="T1" fmla="*/ 4 h 60"/>
                  <a:gd name="T2" fmla="*/ 87 w 91"/>
                  <a:gd name="T3" fmla="*/ 9 h 60"/>
                  <a:gd name="T4" fmla="*/ 82 w 91"/>
                  <a:gd name="T5" fmla="*/ 28 h 60"/>
                  <a:gd name="T6" fmla="*/ 0 w 91"/>
                  <a:gd name="T7" fmla="*/ 60 h 60"/>
                  <a:gd name="T8" fmla="*/ 68 w 91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0">
                    <a:moveTo>
                      <a:pt x="68" y="4"/>
                    </a:moveTo>
                    <a:cubicBezTo>
                      <a:pt x="75" y="0"/>
                      <a:pt x="83" y="2"/>
                      <a:pt x="87" y="9"/>
                    </a:cubicBezTo>
                    <a:cubicBezTo>
                      <a:pt x="91" y="16"/>
                      <a:pt x="89" y="24"/>
                      <a:pt x="82" y="28"/>
                    </a:cubicBezTo>
                    <a:cubicBezTo>
                      <a:pt x="75" y="32"/>
                      <a:pt x="0" y="60"/>
                      <a:pt x="0" y="60"/>
                    </a:cubicBezTo>
                    <a:cubicBezTo>
                      <a:pt x="0" y="60"/>
                      <a:pt x="61" y="8"/>
                      <a:pt x="6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0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401799" y="4114468"/>
                <a:ext cx="127812" cy="192526"/>
              </a:xfrm>
              <a:custGeom>
                <a:avLst/>
                <a:gdLst>
                  <a:gd name="T0" fmla="*/ 31 w 60"/>
                  <a:gd name="T1" fmla="*/ 9 h 91"/>
                  <a:gd name="T2" fmla="*/ 51 w 60"/>
                  <a:gd name="T3" fmla="*/ 4 h 91"/>
                  <a:gd name="T4" fmla="*/ 56 w 60"/>
                  <a:gd name="T5" fmla="*/ 23 h 91"/>
                  <a:gd name="T6" fmla="*/ 0 w 60"/>
                  <a:gd name="T7" fmla="*/ 91 h 91"/>
                  <a:gd name="T8" fmla="*/ 31 w 60"/>
                  <a:gd name="T9" fmla="*/ 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91">
                    <a:moveTo>
                      <a:pt x="31" y="9"/>
                    </a:moveTo>
                    <a:cubicBezTo>
                      <a:pt x="35" y="2"/>
                      <a:pt x="44" y="0"/>
                      <a:pt x="51" y="4"/>
                    </a:cubicBezTo>
                    <a:cubicBezTo>
                      <a:pt x="57" y="8"/>
                      <a:pt x="60" y="16"/>
                      <a:pt x="56" y="23"/>
                    </a:cubicBezTo>
                    <a:cubicBezTo>
                      <a:pt x="52" y="30"/>
                      <a:pt x="0" y="91"/>
                      <a:pt x="0" y="91"/>
                    </a:cubicBezTo>
                    <a:cubicBezTo>
                      <a:pt x="0" y="91"/>
                      <a:pt x="28" y="16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38702" y="4083728"/>
                <a:ext cx="61479" cy="215176"/>
              </a:xfrm>
              <a:custGeom>
                <a:avLst/>
                <a:gdLst>
                  <a:gd name="T0" fmla="*/ 0 w 29"/>
                  <a:gd name="T1" fmla="*/ 14 h 101"/>
                  <a:gd name="T2" fmla="*/ 14 w 29"/>
                  <a:gd name="T3" fmla="*/ 0 h 101"/>
                  <a:gd name="T4" fmla="*/ 29 w 29"/>
                  <a:gd name="T5" fmla="*/ 14 h 101"/>
                  <a:gd name="T6" fmla="*/ 14 w 29"/>
                  <a:gd name="T7" fmla="*/ 101 h 101"/>
                  <a:gd name="T8" fmla="*/ 0 w 29"/>
                  <a:gd name="T9" fmla="*/ 1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1">
                    <a:moveTo>
                      <a:pt x="0" y="14"/>
                    </a:moveTo>
                    <a:cubicBezTo>
                      <a:pt x="0" y="6"/>
                      <a:pt x="7" y="0"/>
                      <a:pt x="14" y="0"/>
                    </a:cubicBezTo>
                    <a:cubicBezTo>
                      <a:pt x="22" y="0"/>
                      <a:pt x="29" y="6"/>
                      <a:pt x="29" y="14"/>
                    </a:cubicBezTo>
                    <a:cubicBezTo>
                      <a:pt x="29" y="22"/>
                      <a:pt x="14" y="101"/>
                      <a:pt x="14" y="101"/>
                    </a:cubicBezTo>
                    <a:cubicBezTo>
                      <a:pt x="14" y="101"/>
                      <a:pt x="0" y="22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2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209273" y="4114468"/>
                <a:ext cx="127812" cy="192526"/>
              </a:xfrm>
              <a:custGeom>
                <a:avLst/>
                <a:gdLst>
                  <a:gd name="T0" fmla="*/ 4 w 60"/>
                  <a:gd name="T1" fmla="*/ 23 h 91"/>
                  <a:gd name="T2" fmla="*/ 9 w 60"/>
                  <a:gd name="T3" fmla="*/ 4 h 91"/>
                  <a:gd name="T4" fmla="*/ 29 w 60"/>
                  <a:gd name="T5" fmla="*/ 9 h 91"/>
                  <a:gd name="T6" fmla="*/ 60 w 60"/>
                  <a:gd name="T7" fmla="*/ 91 h 91"/>
                  <a:gd name="T8" fmla="*/ 4 w 60"/>
                  <a:gd name="T9" fmla="*/ 2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91">
                    <a:moveTo>
                      <a:pt x="4" y="23"/>
                    </a:moveTo>
                    <a:cubicBezTo>
                      <a:pt x="0" y="16"/>
                      <a:pt x="2" y="8"/>
                      <a:pt x="9" y="4"/>
                    </a:cubicBezTo>
                    <a:cubicBezTo>
                      <a:pt x="16" y="0"/>
                      <a:pt x="25" y="2"/>
                      <a:pt x="29" y="9"/>
                    </a:cubicBezTo>
                    <a:cubicBezTo>
                      <a:pt x="32" y="16"/>
                      <a:pt x="60" y="91"/>
                      <a:pt x="60" y="91"/>
                    </a:cubicBezTo>
                    <a:cubicBezTo>
                      <a:pt x="60" y="91"/>
                      <a:pt x="8" y="30"/>
                      <a:pt x="4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3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117056" y="4205068"/>
                <a:ext cx="194143" cy="127812"/>
              </a:xfrm>
              <a:custGeom>
                <a:avLst/>
                <a:gdLst>
                  <a:gd name="T0" fmla="*/ 9 w 91"/>
                  <a:gd name="T1" fmla="*/ 28 h 60"/>
                  <a:gd name="T2" fmla="*/ 4 w 91"/>
                  <a:gd name="T3" fmla="*/ 9 h 60"/>
                  <a:gd name="T4" fmla="*/ 23 w 91"/>
                  <a:gd name="T5" fmla="*/ 4 h 60"/>
                  <a:gd name="T6" fmla="*/ 91 w 91"/>
                  <a:gd name="T7" fmla="*/ 60 h 60"/>
                  <a:gd name="T8" fmla="*/ 9 w 91"/>
                  <a:gd name="T9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0">
                    <a:moveTo>
                      <a:pt x="9" y="28"/>
                    </a:moveTo>
                    <a:cubicBezTo>
                      <a:pt x="2" y="24"/>
                      <a:pt x="0" y="16"/>
                      <a:pt x="4" y="9"/>
                    </a:cubicBezTo>
                    <a:cubicBezTo>
                      <a:pt x="8" y="2"/>
                      <a:pt x="16" y="0"/>
                      <a:pt x="23" y="4"/>
                    </a:cubicBezTo>
                    <a:cubicBezTo>
                      <a:pt x="30" y="8"/>
                      <a:pt x="91" y="60"/>
                      <a:pt x="91" y="60"/>
                    </a:cubicBezTo>
                    <a:cubicBezTo>
                      <a:pt x="91" y="60"/>
                      <a:pt x="16" y="32"/>
                      <a:pt x="9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4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087934" y="4334497"/>
                <a:ext cx="215176" cy="59861"/>
              </a:xfrm>
              <a:custGeom>
                <a:avLst/>
                <a:gdLst>
                  <a:gd name="T0" fmla="*/ 14 w 101"/>
                  <a:gd name="T1" fmla="*/ 28 h 28"/>
                  <a:gd name="T2" fmla="*/ 0 w 101"/>
                  <a:gd name="T3" fmla="*/ 14 h 28"/>
                  <a:gd name="T4" fmla="*/ 14 w 101"/>
                  <a:gd name="T5" fmla="*/ 0 h 28"/>
                  <a:gd name="T6" fmla="*/ 101 w 101"/>
                  <a:gd name="T7" fmla="*/ 14 h 28"/>
                  <a:gd name="T8" fmla="*/ 14 w 10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101" y="14"/>
                      <a:pt x="101" y="14"/>
                    </a:cubicBezTo>
                    <a:cubicBezTo>
                      <a:pt x="101" y="14"/>
                      <a:pt x="22" y="28"/>
                      <a:pt x="14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117056" y="4399212"/>
                <a:ext cx="194143" cy="127812"/>
              </a:xfrm>
              <a:custGeom>
                <a:avLst/>
                <a:gdLst>
                  <a:gd name="T0" fmla="*/ 23 w 91"/>
                  <a:gd name="T1" fmla="*/ 56 h 60"/>
                  <a:gd name="T2" fmla="*/ 4 w 91"/>
                  <a:gd name="T3" fmla="*/ 51 h 60"/>
                  <a:gd name="T4" fmla="*/ 9 w 91"/>
                  <a:gd name="T5" fmla="*/ 31 h 60"/>
                  <a:gd name="T6" fmla="*/ 91 w 91"/>
                  <a:gd name="T7" fmla="*/ 0 h 60"/>
                  <a:gd name="T8" fmla="*/ 23 w 91"/>
                  <a:gd name="T9" fmla="*/ 5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0">
                    <a:moveTo>
                      <a:pt x="23" y="56"/>
                    </a:moveTo>
                    <a:cubicBezTo>
                      <a:pt x="16" y="60"/>
                      <a:pt x="8" y="57"/>
                      <a:pt x="4" y="51"/>
                    </a:cubicBezTo>
                    <a:cubicBezTo>
                      <a:pt x="0" y="44"/>
                      <a:pt x="2" y="35"/>
                      <a:pt x="9" y="31"/>
                    </a:cubicBezTo>
                    <a:cubicBezTo>
                      <a:pt x="16" y="27"/>
                      <a:pt x="91" y="0"/>
                      <a:pt x="91" y="0"/>
                    </a:cubicBezTo>
                    <a:cubicBezTo>
                      <a:pt x="91" y="0"/>
                      <a:pt x="30" y="52"/>
                      <a:pt x="23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209273" y="4423479"/>
                <a:ext cx="127812" cy="194143"/>
              </a:xfrm>
              <a:custGeom>
                <a:avLst/>
                <a:gdLst>
                  <a:gd name="T0" fmla="*/ 29 w 60"/>
                  <a:gd name="T1" fmla="*/ 82 h 91"/>
                  <a:gd name="T2" fmla="*/ 9 w 60"/>
                  <a:gd name="T3" fmla="*/ 87 h 91"/>
                  <a:gd name="T4" fmla="*/ 4 w 60"/>
                  <a:gd name="T5" fmla="*/ 68 h 91"/>
                  <a:gd name="T6" fmla="*/ 60 w 60"/>
                  <a:gd name="T7" fmla="*/ 0 h 91"/>
                  <a:gd name="T8" fmla="*/ 29 w 60"/>
                  <a:gd name="T9" fmla="*/ 8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91">
                    <a:moveTo>
                      <a:pt x="29" y="82"/>
                    </a:moveTo>
                    <a:cubicBezTo>
                      <a:pt x="25" y="89"/>
                      <a:pt x="16" y="91"/>
                      <a:pt x="9" y="87"/>
                    </a:cubicBezTo>
                    <a:cubicBezTo>
                      <a:pt x="2" y="83"/>
                      <a:pt x="0" y="75"/>
                      <a:pt x="4" y="68"/>
                    </a:cubicBezTo>
                    <a:cubicBezTo>
                      <a:pt x="8" y="61"/>
                      <a:pt x="60" y="0"/>
                      <a:pt x="60" y="0"/>
                    </a:cubicBezTo>
                    <a:cubicBezTo>
                      <a:pt x="60" y="0"/>
                      <a:pt x="32" y="75"/>
                      <a:pt x="29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1350028" y="4345822"/>
                <a:ext cx="38829" cy="3721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 userDrawn="1"/>
          </p:nvGrpSpPr>
          <p:grpSpPr>
            <a:xfrm>
              <a:off x="10361306" y="781200"/>
              <a:ext cx="402284" cy="409905"/>
              <a:chOff x="8333904" y="6087239"/>
              <a:chExt cx="995834" cy="1014697"/>
            </a:xfrm>
            <a:grpFill/>
          </p:grpSpPr>
          <p:sp>
            <p:nvSpPr>
              <p:cNvPr id="44" name="Freeform 62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8333904" y="6087239"/>
                <a:ext cx="995834" cy="1014697"/>
              </a:xfrm>
              <a:custGeom>
                <a:avLst/>
                <a:gdLst>
                  <a:gd name="T0" fmla="*/ 66 w 201"/>
                  <a:gd name="T1" fmla="*/ 39 h 205"/>
                  <a:gd name="T2" fmla="*/ 69 w 201"/>
                  <a:gd name="T3" fmla="*/ 5 h 205"/>
                  <a:gd name="T4" fmla="*/ 77 w 201"/>
                  <a:gd name="T5" fmla="*/ 0 h 205"/>
                  <a:gd name="T6" fmla="*/ 82 w 201"/>
                  <a:gd name="T7" fmla="*/ 3 h 205"/>
                  <a:gd name="T8" fmla="*/ 107 w 201"/>
                  <a:gd name="T9" fmla="*/ 68 h 205"/>
                  <a:gd name="T10" fmla="*/ 135 w 201"/>
                  <a:gd name="T11" fmla="*/ 23 h 205"/>
                  <a:gd name="T12" fmla="*/ 149 w 201"/>
                  <a:gd name="T13" fmla="*/ 18 h 205"/>
                  <a:gd name="T14" fmla="*/ 161 w 201"/>
                  <a:gd name="T15" fmla="*/ 37 h 205"/>
                  <a:gd name="T16" fmla="*/ 146 w 201"/>
                  <a:gd name="T17" fmla="*/ 77 h 205"/>
                  <a:gd name="T18" fmla="*/ 173 w 201"/>
                  <a:gd name="T19" fmla="*/ 61 h 205"/>
                  <a:gd name="T20" fmla="*/ 186 w 201"/>
                  <a:gd name="T21" fmla="*/ 60 h 205"/>
                  <a:gd name="T22" fmla="*/ 193 w 201"/>
                  <a:gd name="T23" fmla="*/ 69 h 205"/>
                  <a:gd name="T24" fmla="*/ 189 w 201"/>
                  <a:gd name="T25" fmla="*/ 77 h 205"/>
                  <a:gd name="T26" fmla="*/ 161 w 201"/>
                  <a:gd name="T27" fmla="*/ 95 h 205"/>
                  <a:gd name="T28" fmla="*/ 200 w 201"/>
                  <a:gd name="T29" fmla="*/ 129 h 205"/>
                  <a:gd name="T30" fmla="*/ 197 w 201"/>
                  <a:gd name="T31" fmla="*/ 140 h 205"/>
                  <a:gd name="T32" fmla="*/ 189 w 201"/>
                  <a:gd name="T33" fmla="*/ 139 h 205"/>
                  <a:gd name="T34" fmla="*/ 150 w 201"/>
                  <a:gd name="T35" fmla="*/ 123 h 205"/>
                  <a:gd name="T36" fmla="*/ 165 w 201"/>
                  <a:gd name="T37" fmla="*/ 158 h 205"/>
                  <a:gd name="T38" fmla="*/ 163 w 201"/>
                  <a:gd name="T39" fmla="*/ 174 h 205"/>
                  <a:gd name="T40" fmla="*/ 150 w 201"/>
                  <a:gd name="T41" fmla="*/ 183 h 205"/>
                  <a:gd name="T42" fmla="*/ 135 w 201"/>
                  <a:gd name="T43" fmla="*/ 171 h 205"/>
                  <a:gd name="T44" fmla="*/ 119 w 201"/>
                  <a:gd name="T45" fmla="*/ 137 h 205"/>
                  <a:gd name="T46" fmla="*/ 103 w 201"/>
                  <a:gd name="T47" fmla="*/ 205 h 205"/>
                  <a:gd name="T48" fmla="*/ 98 w 201"/>
                  <a:gd name="T49" fmla="*/ 146 h 205"/>
                  <a:gd name="T50" fmla="*/ 45 w 201"/>
                  <a:gd name="T51" fmla="*/ 193 h 205"/>
                  <a:gd name="T52" fmla="*/ 73 w 201"/>
                  <a:gd name="T53" fmla="*/ 141 h 205"/>
                  <a:gd name="T54" fmla="*/ 8 w 201"/>
                  <a:gd name="T55" fmla="*/ 149 h 205"/>
                  <a:gd name="T56" fmla="*/ 0 w 201"/>
                  <a:gd name="T57" fmla="*/ 143 h 205"/>
                  <a:gd name="T58" fmla="*/ 8 w 201"/>
                  <a:gd name="T59" fmla="*/ 134 h 205"/>
                  <a:gd name="T60" fmla="*/ 67 w 201"/>
                  <a:gd name="T61" fmla="*/ 124 h 205"/>
                  <a:gd name="T62" fmla="*/ 11 w 201"/>
                  <a:gd name="T63" fmla="*/ 106 h 205"/>
                  <a:gd name="T64" fmla="*/ 5 w 201"/>
                  <a:gd name="T65" fmla="*/ 102 h 205"/>
                  <a:gd name="T66" fmla="*/ 11 w 201"/>
                  <a:gd name="T67" fmla="*/ 93 h 205"/>
                  <a:gd name="T68" fmla="*/ 68 w 201"/>
                  <a:gd name="T69" fmla="*/ 97 h 205"/>
                  <a:gd name="T70" fmla="*/ 23 w 201"/>
                  <a:gd name="T71" fmla="*/ 64 h 205"/>
                  <a:gd name="T72" fmla="*/ 55 w 201"/>
                  <a:gd name="T73" fmla="*/ 67 h 205"/>
                  <a:gd name="T74" fmla="*/ 74 w 201"/>
                  <a:gd name="T75" fmla="*/ 76 h 205"/>
                  <a:gd name="T76" fmla="*/ 66 w 201"/>
                  <a:gd name="T77" fmla="*/ 3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1" h="205">
                    <a:moveTo>
                      <a:pt x="66" y="39"/>
                    </a:moveTo>
                    <a:cubicBezTo>
                      <a:pt x="64" y="28"/>
                      <a:pt x="63" y="15"/>
                      <a:pt x="69" y="5"/>
                    </a:cubicBezTo>
                    <a:cubicBezTo>
                      <a:pt x="71" y="2"/>
                      <a:pt x="74" y="0"/>
                      <a:pt x="77" y="0"/>
                    </a:cubicBezTo>
                    <a:cubicBezTo>
                      <a:pt x="79" y="1"/>
                      <a:pt x="80" y="2"/>
                      <a:pt x="82" y="3"/>
                    </a:cubicBezTo>
                    <a:cubicBezTo>
                      <a:pt x="98" y="20"/>
                      <a:pt x="103" y="45"/>
                      <a:pt x="107" y="68"/>
                    </a:cubicBezTo>
                    <a:cubicBezTo>
                      <a:pt x="110" y="50"/>
                      <a:pt x="120" y="33"/>
                      <a:pt x="135" y="23"/>
                    </a:cubicBezTo>
                    <a:cubicBezTo>
                      <a:pt x="139" y="20"/>
                      <a:pt x="144" y="17"/>
                      <a:pt x="149" y="18"/>
                    </a:cubicBezTo>
                    <a:cubicBezTo>
                      <a:pt x="157" y="19"/>
                      <a:pt x="160" y="29"/>
                      <a:pt x="161" y="37"/>
                    </a:cubicBezTo>
                    <a:cubicBezTo>
                      <a:pt x="161" y="51"/>
                      <a:pt x="155" y="66"/>
                      <a:pt x="146" y="77"/>
                    </a:cubicBezTo>
                    <a:cubicBezTo>
                      <a:pt x="153" y="70"/>
                      <a:pt x="163" y="64"/>
                      <a:pt x="173" y="61"/>
                    </a:cubicBezTo>
                    <a:cubicBezTo>
                      <a:pt x="177" y="60"/>
                      <a:pt x="181" y="59"/>
                      <a:pt x="186" y="60"/>
                    </a:cubicBezTo>
                    <a:cubicBezTo>
                      <a:pt x="190" y="61"/>
                      <a:pt x="194" y="65"/>
                      <a:pt x="193" y="69"/>
                    </a:cubicBezTo>
                    <a:cubicBezTo>
                      <a:pt x="193" y="72"/>
                      <a:pt x="191" y="75"/>
                      <a:pt x="189" y="77"/>
                    </a:cubicBezTo>
                    <a:cubicBezTo>
                      <a:pt x="182" y="85"/>
                      <a:pt x="172" y="91"/>
                      <a:pt x="161" y="95"/>
                    </a:cubicBezTo>
                    <a:cubicBezTo>
                      <a:pt x="180" y="95"/>
                      <a:pt x="197" y="111"/>
                      <a:pt x="200" y="129"/>
                    </a:cubicBezTo>
                    <a:cubicBezTo>
                      <a:pt x="201" y="133"/>
                      <a:pt x="201" y="138"/>
                      <a:pt x="197" y="140"/>
                    </a:cubicBezTo>
                    <a:cubicBezTo>
                      <a:pt x="195" y="141"/>
                      <a:pt x="191" y="140"/>
                      <a:pt x="189" y="139"/>
                    </a:cubicBezTo>
                    <a:cubicBezTo>
                      <a:pt x="176" y="133"/>
                      <a:pt x="163" y="128"/>
                      <a:pt x="150" y="123"/>
                    </a:cubicBezTo>
                    <a:cubicBezTo>
                      <a:pt x="158" y="133"/>
                      <a:pt x="163" y="145"/>
                      <a:pt x="165" y="158"/>
                    </a:cubicBezTo>
                    <a:cubicBezTo>
                      <a:pt x="165" y="164"/>
                      <a:pt x="165" y="170"/>
                      <a:pt x="163" y="174"/>
                    </a:cubicBezTo>
                    <a:cubicBezTo>
                      <a:pt x="160" y="179"/>
                      <a:pt x="155" y="183"/>
                      <a:pt x="150" y="183"/>
                    </a:cubicBezTo>
                    <a:cubicBezTo>
                      <a:pt x="143" y="182"/>
                      <a:pt x="139" y="176"/>
                      <a:pt x="135" y="171"/>
                    </a:cubicBezTo>
                    <a:cubicBezTo>
                      <a:pt x="129" y="160"/>
                      <a:pt x="124" y="149"/>
                      <a:pt x="119" y="137"/>
                    </a:cubicBezTo>
                    <a:cubicBezTo>
                      <a:pt x="125" y="160"/>
                      <a:pt x="119" y="187"/>
                      <a:pt x="103" y="205"/>
                    </a:cubicBezTo>
                    <a:cubicBezTo>
                      <a:pt x="94" y="187"/>
                      <a:pt x="92" y="165"/>
                      <a:pt x="98" y="146"/>
                    </a:cubicBezTo>
                    <a:cubicBezTo>
                      <a:pt x="83" y="165"/>
                      <a:pt x="65" y="181"/>
                      <a:pt x="45" y="193"/>
                    </a:cubicBezTo>
                    <a:cubicBezTo>
                      <a:pt x="44" y="173"/>
                      <a:pt x="59" y="155"/>
                      <a:pt x="73" y="141"/>
                    </a:cubicBezTo>
                    <a:cubicBezTo>
                      <a:pt x="54" y="152"/>
                      <a:pt x="30" y="154"/>
                      <a:pt x="8" y="149"/>
                    </a:cubicBezTo>
                    <a:cubicBezTo>
                      <a:pt x="5" y="148"/>
                      <a:pt x="1" y="146"/>
                      <a:pt x="0" y="143"/>
                    </a:cubicBezTo>
                    <a:cubicBezTo>
                      <a:pt x="0" y="139"/>
                      <a:pt x="4" y="136"/>
                      <a:pt x="8" y="134"/>
                    </a:cubicBezTo>
                    <a:cubicBezTo>
                      <a:pt x="27" y="127"/>
                      <a:pt x="47" y="123"/>
                      <a:pt x="67" y="124"/>
                    </a:cubicBezTo>
                    <a:cubicBezTo>
                      <a:pt x="48" y="119"/>
                      <a:pt x="29" y="113"/>
                      <a:pt x="11" y="106"/>
                    </a:cubicBezTo>
                    <a:cubicBezTo>
                      <a:pt x="9" y="105"/>
                      <a:pt x="6" y="104"/>
                      <a:pt x="5" y="102"/>
                    </a:cubicBezTo>
                    <a:cubicBezTo>
                      <a:pt x="4" y="98"/>
                      <a:pt x="8" y="95"/>
                      <a:pt x="11" y="93"/>
                    </a:cubicBezTo>
                    <a:cubicBezTo>
                      <a:pt x="29" y="84"/>
                      <a:pt x="50" y="90"/>
                      <a:pt x="68" y="97"/>
                    </a:cubicBezTo>
                    <a:cubicBezTo>
                      <a:pt x="50" y="91"/>
                      <a:pt x="34" y="79"/>
                      <a:pt x="23" y="64"/>
                    </a:cubicBezTo>
                    <a:cubicBezTo>
                      <a:pt x="32" y="56"/>
                      <a:pt x="45" y="62"/>
                      <a:pt x="55" y="67"/>
                    </a:cubicBezTo>
                    <a:cubicBezTo>
                      <a:pt x="61" y="70"/>
                      <a:pt x="68" y="75"/>
                      <a:pt x="74" y="76"/>
                    </a:cubicBezTo>
                    <a:cubicBezTo>
                      <a:pt x="79" y="68"/>
                      <a:pt x="68" y="48"/>
                      <a:pt x="66" y="3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45" name="Freeform 63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8741291" y="6539891"/>
                <a:ext cx="252732" cy="162202"/>
              </a:xfrm>
              <a:custGeom>
                <a:avLst/>
                <a:gdLst>
                  <a:gd name="T0" fmla="*/ 26 w 51"/>
                  <a:gd name="T1" fmla="*/ 0 h 33"/>
                  <a:gd name="T2" fmla="*/ 19 w 51"/>
                  <a:gd name="T3" fmla="*/ 3 h 33"/>
                  <a:gd name="T4" fmla="*/ 10 w 51"/>
                  <a:gd name="T5" fmla="*/ 10 h 33"/>
                  <a:gd name="T6" fmla="*/ 27 w 51"/>
                  <a:gd name="T7" fmla="*/ 33 h 33"/>
                  <a:gd name="T8" fmla="*/ 36 w 51"/>
                  <a:gd name="T9" fmla="*/ 31 h 33"/>
                  <a:gd name="T10" fmla="*/ 27 w 51"/>
                  <a:gd name="T11" fmla="*/ 0 h 33"/>
                  <a:gd name="T12" fmla="*/ 26 w 51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3">
                    <a:moveTo>
                      <a:pt x="26" y="0"/>
                    </a:moveTo>
                    <a:cubicBezTo>
                      <a:pt x="23" y="0"/>
                      <a:pt x="21" y="1"/>
                      <a:pt x="19" y="3"/>
                    </a:cubicBezTo>
                    <a:cubicBezTo>
                      <a:pt x="15" y="5"/>
                      <a:pt x="12" y="7"/>
                      <a:pt x="10" y="10"/>
                    </a:cubicBezTo>
                    <a:cubicBezTo>
                      <a:pt x="0" y="23"/>
                      <a:pt x="15" y="33"/>
                      <a:pt x="27" y="33"/>
                    </a:cubicBezTo>
                    <a:cubicBezTo>
                      <a:pt x="30" y="33"/>
                      <a:pt x="33" y="32"/>
                      <a:pt x="36" y="31"/>
                    </a:cubicBezTo>
                    <a:cubicBezTo>
                      <a:pt x="51" y="24"/>
                      <a:pt x="41" y="3"/>
                      <a:pt x="27" y="0"/>
                    </a:cubicBezTo>
                    <a:cubicBezTo>
                      <a:pt x="27" y="0"/>
                      <a:pt x="26" y="0"/>
                      <a:pt x="26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3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4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79" name="组合 78"/>
          <p:cNvGrpSpPr/>
          <p:nvPr>
            <p:custDataLst>
              <p:tags r:id="rId9"/>
            </p:custDataLst>
          </p:nvPr>
        </p:nvGrpSpPr>
        <p:grpSpPr>
          <a:xfrm rot="10800000">
            <a:off x="334047" y="273586"/>
            <a:ext cx="1091389" cy="1092550"/>
            <a:chOff x="-2526952" y="-930941"/>
            <a:chExt cx="1490663" cy="1492250"/>
          </a:xfrm>
        </p:grpSpPr>
        <p:sp>
          <p:nvSpPr>
            <p:cNvPr id="80" name="Freeform 102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-1812578" y="-930941"/>
              <a:ext cx="374650" cy="442913"/>
            </a:xfrm>
            <a:custGeom>
              <a:avLst/>
              <a:gdLst>
                <a:gd name="T0" fmla="*/ 124 w 180"/>
                <a:gd name="T1" fmla="*/ 171 h 212"/>
                <a:gd name="T2" fmla="*/ 161 w 180"/>
                <a:gd name="T3" fmla="*/ 121 h 212"/>
                <a:gd name="T4" fmla="*/ 132 w 180"/>
                <a:gd name="T5" fmla="*/ 16 h 212"/>
                <a:gd name="T6" fmla="*/ 73 w 180"/>
                <a:gd name="T7" fmla="*/ 7 h 212"/>
                <a:gd name="T8" fmla="*/ 8 w 180"/>
                <a:gd name="T9" fmla="*/ 77 h 212"/>
                <a:gd name="T10" fmla="*/ 40 w 180"/>
                <a:gd name="T11" fmla="*/ 155 h 212"/>
                <a:gd name="T12" fmla="*/ 65 w 180"/>
                <a:gd name="T13" fmla="*/ 167 h 212"/>
                <a:gd name="T14" fmla="*/ 71 w 180"/>
                <a:gd name="T15" fmla="*/ 188 h 212"/>
                <a:gd name="T16" fmla="*/ 60 w 180"/>
                <a:gd name="T17" fmla="*/ 205 h 212"/>
                <a:gd name="T18" fmla="*/ 84 w 180"/>
                <a:gd name="T19" fmla="*/ 212 h 212"/>
                <a:gd name="T20" fmla="*/ 124 w 180"/>
                <a:gd name="T21" fmla="*/ 171 h 212"/>
                <a:gd name="T22" fmla="*/ 65 w 180"/>
                <a:gd name="T23" fmla="*/ 127 h 212"/>
                <a:gd name="T24" fmla="*/ 46 w 180"/>
                <a:gd name="T25" fmla="*/ 97 h 212"/>
                <a:gd name="T26" fmla="*/ 59 w 180"/>
                <a:gd name="T27" fmla="*/ 60 h 212"/>
                <a:gd name="T28" fmla="*/ 86 w 180"/>
                <a:gd name="T29" fmla="*/ 44 h 212"/>
                <a:gd name="T30" fmla="*/ 94 w 180"/>
                <a:gd name="T31" fmla="*/ 43 h 212"/>
                <a:gd name="T32" fmla="*/ 127 w 180"/>
                <a:gd name="T33" fmla="*/ 66 h 212"/>
                <a:gd name="T34" fmla="*/ 117 w 180"/>
                <a:gd name="T35" fmla="*/ 124 h 212"/>
                <a:gd name="T36" fmla="*/ 88 w 180"/>
                <a:gd name="T37" fmla="*/ 136 h 212"/>
                <a:gd name="T38" fmla="*/ 65 w 180"/>
                <a:gd name="T39" fmla="*/ 12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12">
                  <a:moveTo>
                    <a:pt x="124" y="171"/>
                  </a:moveTo>
                  <a:cubicBezTo>
                    <a:pt x="140" y="156"/>
                    <a:pt x="153" y="140"/>
                    <a:pt x="161" y="121"/>
                  </a:cubicBezTo>
                  <a:cubicBezTo>
                    <a:pt x="180" y="80"/>
                    <a:pt x="169" y="39"/>
                    <a:pt x="132" y="16"/>
                  </a:cubicBezTo>
                  <a:cubicBezTo>
                    <a:pt x="114" y="5"/>
                    <a:pt x="94" y="0"/>
                    <a:pt x="73" y="7"/>
                  </a:cubicBezTo>
                  <a:cubicBezTo>
                    <a:pt x="39" y="19"/>
                    <a:pt x="17" y="42"/>
                    <a:pt x="8" y="77"/>
                  </a:cubicBezTo>
                  <a:cubicBezTo>
                    <a:pt x="0" y="108"/>
                    <a:pt x="13" y="140"/>
                    <a:pt x="40" y="155"/>
                  </a:cubicBezTo>
                  <a:cubicBezTo>
                    <a:pt x="48" y="160"/>
                    <a:pt x="57" y="163"/>
                    <a:pt x="65" y="167"/>
                  </a:cubicBezTo>
                  <a:cubicBezTo>
                    <a:pt x="75" y="172"/>
                    <a:pt x="77" y="178"/>
                    <a:pt x="71" y="188"/>
                  </a:cubicBezTo>
                  <a:cubicBezTo>
                    <a:pt x="68" y="194"/>
                    <a:pt x="64" y="199"/>
                    <a:pt x="60" y="205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96" y="197"/>
                    <a:pt x="110" y="184"/>
                    <a:pt x="124" y="171"/>
                  </a:cubicBezTo>
                  <a:close/>
                  <a:moveTo>
                    <a:pt x="65" y="127"/>
                  </a:moveTo>
                  <a:cubicBezTo>
                    <a:pt x="55" y="119"/>
                    <a:pt x="48" y="109"/>
                    <a:pt x="46" y="97"/>
                  </a:cubicBezTo>
                  <a:cubicBezTo>
                    <a:pt x="44" y="84"/>
                    <a:pt x="48" y="73"/>
                    <a:pt x="59" y="60"/>
                  </a:cubicBezTo>
                  <a:cubicBezTo>
                    <a:pt x="68" y="51"/>
                    <a:pt x="77" y="46"/>
                    <a:pt x="86" y="44"/>
                  </a:cubicBezTo>
                  <a:cubicBezTo>
                    <a:pt x="89" y="43"/>
                    <a:pt x="91" y="43"/>
                    <a:pt x="94" y="43"/>
                  </a:cubicBezTo>
                  <a:cubicBezTo>
                    <a:pt x="108" y="43"/>
                    <a:pt x="120" y="52"/>
                    <a:pt x="127" y="66"/>
                  </a:cubicBezTo>
                  <a:cubicBezTo>
                    <a:pt x="136" y="85"/>
                    <a:pt x="131" y="111"/>
                    <a:pt x="117" y="124"/>
                  </a:cubicBezTo>
                  <a:cubicBezTo>
                    <a:pt x="108" y="132"/>
                    <a:pt x="98" y="136"/>
                    <a:pt x="88" y="136"/>
                  </a:cubicBezTo>
                  <a:cubicBezTo>
                    <a:pt x="80" y="136"/>
                    <a:pt x="72" y="133"/>
                    <a:pt x="65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0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-1507777" y="-537241"/>
              <a:ext cx="471488" cy="363538"/>
            </a:xfrm>
            <a:custGeom>
              <a:avLst/>
              <a:gdLst>
                <a:gd name="T0" fmla="*/ 189 w 226"/>
                <a:gd name="T1" fmla="*/ 23 h 174"/>
                <a:gd name="T2" fmla="*/ 94 w 226"/>
                <a:gd name="T3" fmla="*/ 19 h 174"/>
                <a:gd name="T4" fmla="*/ 51 w 226"/>
                <a:gd name="T5" fmla="*/ 59 h 174"/>
                <a:gd name="T6" fmla="*/ 9 w 226"/>
                <a:gd name="T7" fmla="*/ 98 h 174"/>
                <a:gd name="T8" fmla="*/ 0 w 226"/>
                <a:gd name="T9" fmla="*/ 105 h 174"/>
                <a:gd name="T10" fmla="*/ 10 w 226"/>
                <a:gd name="T11" fmla="*/ 127 h 174"/>
                <a:gd name="T12" fmla="*/ 37 w 226"/>
                <a:gd name="T13" fmla="*/ 108 h 174"/>
                <a:gd name="T14" fmla="*/ 59 w 226"/>
                <a:gd name="T15" fmla="*/ 118 h 174"/>
                <a:gd name="T16" fmla="*/ 70 w 226"/>
                <a:gd name="T17" fmla="*/ 141 h 174"/>
                <a:gd name="T18" fmla="*/ 81 w 226"/>
                <a:gd name="T19" fmla="*/ 152 h 174"/>
                <a:gd name="T20" fmla="*/ 124 w 226"/>
                <a:gd name="T21" fmla="*/ 171 h 174"/>
                <a:gd name="T22" fmla="*/ 212 w 226"/>
                <a:gd name="T23" fmla="*/ 113 h 174"/>
                <a:gd name="T24" fmla="*/ 189 w 226"/>
                <a:gd name="T25" fmla="*/ 23 h 174"/>
                <a:gd name="T26" fmla="*/ 174 w 226"/>
                <a:gd name="T27" fmla="*/ 106 h 174"/>
                <a:gd name="T28" fmla="*/ 168 w 226"/>
                <a:gd name="T29" fmla="*/ 114 h 174"/>
                <a:gd name="T30" fmla="*/ 165 w 226"/>
                <a:gd name="T31" fmla="*/ 118 h 174"/>
                <a:gd name="T32" fmla="*/ 134 w 226"/>
                <a:gd name="T33" fmla="*/ 131 h 174"/>
                <a:gd name="T34" fmla="*/ 90 w 226"/>
                <a:gd name="T35" fmla="*/ 101 h 174"/>
                <a:gd name="T36" fmla="*/ 100 w 226"/>
                <a:gd name="T37" fmla="*/ 60 h 174"/>
                <a:gd name="T38" fmla="*/ 136 w 226"/>
                <a:gd name="T39" fmla="*/ 44 h 174"/>
                <a:gd name="T40" fmla="*/ 152 w 226"/>
                <a:gd name="T41" fmla="*/ 47 h 174"/>
                <a:gd name="T42" fmla="*/ 178 w 226"/>
                <a:gd name="T43" fmla="*/ 70 h 174"/>
                <a:gd name="T44" fmla="*/ 174 w 226"/>
                <a:gd name="T45" fmla="*/ 10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6" h="174">
                  <a:moveTo>
                    <a:pt x="189" y="23"/>
                  </a:moveTo>
                  <a:cubicBezTo>
                    <a:pt x="163" y="2"/>
                    <a:pt x="122" y="0"/>
                    <a:pt x="94" y="19"/>
                  </a:cubicBezTo>
                  <a:cubicBezTo>
                    <a:pt x="77" y="30"/>
                    <a:pt x="64" y="44"/>
                    <a:pt x="51" y="59"/>
                  </a:cubicBezTo>
                  <a:cubicBezTo>
                    <a:pt x="38" y="73"/>
                    <a:pt x="24" y="87"/>
                    <a:pt x="9" y="98"/>
                  </a:cubicBezTo>
                  <a:cubicBezTo>
                    <a:pt x="6" y="101"/>
                    <a:pt x="3" y="103"/>
                    <a:pt x="0" y="10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9" y="120"/>
                    <a:pt x="28" y="114"/>
                    <a:pt x="37" y="108"/>
                  </a:cubicBezTo>
                  <a:cubicBezTo>
                    <a:pt x="50" y="101"/>
                    <a:pt x="56" y="104"/>
                    <a:pt x="59" y="118"/>
                  </a:cubicBezTo>
                  <a:cubicBezTo>
                    <a:pt x="61" y="126"/>
                    <a:pt x="64" y="134"/>
                    <a:pt x="70" y="141"/>
                  </a:cubicBezTo>
                  <a:cubicBezTo>
                    <a:pt x="74" y="145"/>
                    <a:pt x="77" y="149"/>
                    <a:pt x="81" y="152"/>
                  </a:cubicBezTo>
                  <a:cubicBezTo>
                    <a:pt x="93" y="164"/>
                    <a:pt x="107" y="170"/>
                    <a:pt x="124" y="171"/>
                  </a:cubicBezTo>
                  <a:cubicBezTo>
                    <a:pt x="164" y="174"/>
                    <a:pt x="199" y="147"/>
                    <a:pt x="212" y="113"/>
                  </a:cubicBezTo>
                  <a:cubicBezTo>
                    <a:pt x="226" y="78"/>
                    <a:pt x="217" y="46"/>
                    <a:pt x="189" y="23"/>
                  </a:cubicBezTo>
                  <a:close/>
                  <a:moveTo>
                    <a:pt x="174" y="106"/>
                  </a:moveTo>
                  <a:cubicBezTo>
                    <a:pt x="172" y="108"/>
                    <a:pt x="170" y="111"/>
                    <a:pt x="168" y="114"/>
                  </a:cubicBezTo>
                  <a:cubicBezTo>
                    <a:pt x="167" y="115"/>
                    <a:pt x="166" y="117"/>
                    <a:pt x="165" y="118"/>
                  </a:cubicBezTo>
                  <a:cubicBezTo>
                    <a:pt x="154" y="129"/>
                    <a:pt x="142" y="131"/>
                    <a:pt x="134" y="131"/>
                  </a:cubicBezTo>
                  <a:cubicBezTo>
                    <a:pt x="114" y="131"/>
                    <a:pt x="96" y="119"/>
                    <a:pt x="90" y="101"/>
                  </a:cubicBezTo>
                  <a:cubicBezTo>
                    <a:pt x="84" y="86"/>
                    <a:pt x="88" y="73"/>
                    <a:pt x="100" y="60"/>
                  </a:cubicBezTo>
                  <a:cubicBezTo>
                    <a:pt x="111" y="50"/>
                    <a:pt x="123" y="44"/>
                    <a:pt x="136" y="44"/>
                  </a:cubicBezTo>
                  <a:cubicBezTo>
                    <a:pt x="141" y="44"/>
                    <a:pt x="147" y="45"/>
                    <a:pt x="152" y="47"/>
                  </a:cubicBezTo>
                  <a:cubicBezTo>
                    <a:pt x="164" y="50"/>
                    <a:pt x="174" y="59"/>
                    <a:pt x="178" y="70"/>
                  </a:cubicBezTo>
                  <a:cubicBezTo>
                    <a:pt x="182" y="81"/>
                    <a:pt x="181" y="94"/>
                    <a:pt x="17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0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-2526952" y="-930941"/>
              <a:ext cx="1490663" cy="1492250"/>
            </a:xfrm>
            <a:custGeom>
              <a:avLst/>
              <a:gdLst>
                <a:gd name="T0" fmla="*/ 677 w 714"/>
                <a:gd name="T1" fmla="*/ 212 h 715"/>
                <a:gd name="T2" fmla="*/ 582 w 714"/>
                <a:gd name="T3" fmla="*/ 208 h 715"/>
                <a:gd name="T4" fmla="*/ 539 w 714"/>
                <a:gd name="T5" fmla="*/ 248 h 715"/>
                <a:gd name="T6" fmla="*/ 497 w 714"/>
                <a:gd name="T7" fmla="*/ 287 h 715"/>
                <a:gd name="T8" fmla="*/ 413 w 714"/>
                <a:gd name="T9" fmla="*/ 307 h 715"/>
                <a:gd name="T10" fmla="*/ 407 w 714"/>
                <a:gd name="T11" fmla="*/ 302 h 715"/>
                <a:gd name="T12" fmla="*/ 425 w 714"/>
                <a:gd name="T13" fmla="*/ 214 h 715"/>
                <a:gd name="T14" fmla="*/ 466 w 714"/>
                <a:gd name="T15" fmla="*/ 171 h 715"/>
                <a:gd name="T16" fmla="*/ 503 w 714"/>
                <a:gd name="T17" fmla="*/ 121 h 715"/>
                <a:gd name="T18" fmla="*/ 474 w 714"/>
                <a:gd name="T19" fmla="*/ 16 h 715"/>
                <a:gd name="T20" fmla="*/ 415 w 714"/>
                <a:gd name="T21" fmla="*/ 7 h 715"/>
                <a:gd name="T22" fmla="*/ 350 w 714"/>
                <a:gd name="T23" fmla="*/ 77 h 715"/>
                <a:gd name="T24" fmla="*/ 382 w 714"/>
                <a:gd name="T25" fmla="*/ 155 h 715"/>
                <a:gd name="T26" fmla="*/ 407 w 714"/>
                <a:gd name="T27" fmla="*/ 167 h 715"/>
                <a:gd name="T28" fmla="*/ 413 w 714"/>
                <a:gd name="T29" fmla="*/ 188 h 715"/>
                <a:gd name="T30" fmla="*/ 395 w 714"/>
                <a:gd name="T31" fmla="*/ 215 h 715"/>
                <a:gd name="T32" fmla="*/ 345 w 714"/>
                <a:gd name="T33" fmla="*/ 312 h 715"/>
                <a:gd name="T34" fmla="*/ 340 w 714"/>
                <a:gd name="T35" fmla="*/ 318 h 715"/>
                <a:gd name="T36" fmla="*/ 242 w 714"/>
                <a:gd name="T37" fmla="*/ 365 h 715"/>
                <a:gd name="T38" fmla="*/ 88 w 714"/>
                <a:gd name="T39" fmla="*/ 439 h 715"/>
                <a:gd name="T40" fmla="*/ 46 w 714"/>
                <a:gd name="T41" fmla="*/ 462 h 715"/>
                <a:gd name="T42" fmla="*/ 4 w 714"/>
                <a:gd name="T43" fmla="*/ 520 h 715"/>
                <a:gd name="T44" fmla="*/ 1 w 714"/>
                <a:gd name="T45" fmla="*/ 552 h 715"/>
                <a:gd name="T46" fmla="*/ 295 w 714"/>
                <a:gd name="T47" fmla="*/ 418 h 715"/>
                <a:gd name="T48" fmla="*/ 296 w 714"/>
                <a:gd name="T49" fmla="*/ 419 h 715"/>
                <a:gd name="T50" fmla="*/ 167 w 714"/>
                <a:gd name="T51" fmla="*/ 714 h 715"/>
                <a:gd name="T52" fmla="*/ 173 w 714"/>
                <a:gd name="T53" fmla="*/ 714 h 715"/>
                <a:gd name="T54" fmla="*/ 215 w 714"/>
                <a:gd name="T55" fmla="*/ 703 h 715"/>
                <a:gd name="T56" fmla="*/ 272 w 714"/>
                <a:gd name="T57" fmla="*/ 641 h 715"/>
                <a:gd name="T58" fmla="*/ 323 w 714"/>
                <a:gd name="T59" fmla="*/ 529 h 715"/>
                <a:gd name="T60" fmla="*/ 393 w 714"/>
                <a:gd name="T61" fmla="*/ 374 h 715"/>
                <a:gd name="T62" fmla="*/ 398 w 714"/>
                <a:gd name="T63" fmla="*/ 369 h 715"/>
                <a:gd name="T64" fmla="*/ 493 w 714"/>
                <a:gd name="T65" fmla="*/ 319 h 715"/>
                <a:gd name="T66" fmla="*/ 525 w 714"/>
                <a:gd name="T67" fmla="*/ 297 h 715"/>
                <a:gd name="T68" fmla="*/ 547 w 714"/>
                <a:gd name="T69" fmla="*/ 307 h 715"/>
                <a:gd name="T70" fmla="*/ 558 w 714"/>
                <a:gd name="T71" fmla="*/ 330 h 715"/>
                <a:gd name="T72" fmla="*/ 569 w 714"/>
                <a:gd name="T73" fmla="*/ 341 h 715"/>
                <a:gd name="T74" fmla="*/ 612 w 714"/>
                <a:gd name="T75" fmla="*/ 360 h 715"/>
                <a:gd name="T76" fmla="*/ 700 w 714"/>
                <a:gd name="T77" fmla="*/ 302 h 715"/>
                <a:gd name="T78" fmla="*/ 677 w 714"/>
                <a:gd name="T79" fmla="*/ 212 h 715"/>
                <a:gd name="T80" fmla="*/ 400 w 714"/>
                <a:gd name="T81" fmla="*/ 137 h 715"/>
                <a:gd name="T82" fmla="*/ 376 w 714"/>
                <a:gd name="T83" fmla="*/ 99 h 715"/>
                <a:gd name="T84" fmla="*/ 392 w 714"/>
                <a:gd name="T85" fmla="*/ 51 h 715"/>
                <a:gd name="T86" fmla="*/ 426 w 714"/>
                <a:gd name="T87" fmla="*/ 32 h 715"/>
                <a:gd name="T88" fmla="*/ 480 w 714"/>
                <a:gd name="T89" fmla="*/ 61 h 715"/>
                <a:gd name="T90" fmla="*/ 467 w 714"/>
                <a:gd name="T91" fmla="*/ 133 h 715"/>
                <a:gd name="T92" fmla="*/ 400 w 714"/>
                <a:gd name="T93" fmla="*/ 137 h 715"/>
                <a:gd name="T94" fmla="*/ 672 w 714"/>
                <a:gd name="T95" fmla="*/ 301 h 715"/>
                <a:gd name="T96" fmla="*/ 662 w 714"/>
                <a:gd name="T97" fmla="*/ 315 h 715"/>
                <a:gd name="T98" fmla="*/ 566 w 714"/>
                <a:gd name="T99" fmla="*/ 294 h 715"/>
                <a:gd name="T100" fmla="*/ 579 w 714"/>
                <a:gd name="T101" fmla="*/ 241 h 715"/>
                <a:gd name="T102" fmla="*/ 644 w 714"/>
                <a:gd name="T103" fmla="*/ 224 h 715"/>
                <a:gd name="T104" fmla="*/ 672 w 714"/>
                <a:gd name="T105" fmla="*/ 301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4" h="715">
                  <a:moveTo>
                    <a:pt x="677" y="212"/>
                  </a:moveTo>
                  <a:cubicBezTo>
                    <a:pt x="651" y="191"/>
                    <a:pt x="610" y="189"/>
                    <a:pt x="582" y="208"/>
                  </a:cubicBezTo>
                  <a:cubicBezTo>
                    <a:pt x="565" y="219"/>
                    <a:pt x="552" y="233"/>
                    <a:pt x="539" y="248"/>
                  </a:cubicBezTo>
                  <a:cubicBezTo>
                    <a:pt x="526" y="262"/>
                    <a:pt x="512" y="276"/>
                    <a:pt x="497" y="287"/>
                  </a:cubicBezTo>
                  <a:cubicBezTo>
                    <a:pt x="472" y="307"/>
                    <a:pt x="444" y="315"/>
                    <a:pt x="413" y="307"/>
                  </a:cubicBezTo>
                  <a:cubicBezTo>
                    <a:pt x="409" y="307"/>
                    <a:pt x="408" y="305"/>
                    <a:pt x="407" y="302"/>
                  </a:cubicBezTo>
                  <a:cubicBezTo>
                    <a:pt x="398" y="269"/>
                    <a:pt x="405" y="240"/>
                    <a:pt x="425" y="214"/>
                  </a:cubicBezTo>
                  <a:cubicBezTo>
                    <a:pt x="437" y="197"/>
                    <a:pt x="451" y="184"/>
                    <a:pt x="466" y="171"/>
                  </a:cubicBezTo>
                  <a:cubicBezTo>
                    <a:pt x="482" y="156"/>
                    <a:pt x="495" y="140"/>
                    <a:pt x="503" y="121"/>
                  </a:cubicBezTo>
                  <a:cubicBezTo>
                    <a:pt x="522" y="80"/>
                    <a:pt x="511" y="39"/>
                    <a:pt x="474" y="16"/>
                  </a:cubicBezTo>
                  <a:cubicBezTo>
                    <a:pt x="456" y="5"/>
                    <a:pt x="436" y="0"/>
                    <a:pt x="415" y="7"/>
                  </a:cubicBezTo>
                  <a:cubicBezTo>
                    <a:pt x="381" y="19"/>
                    <a:pt x="359" y="42"/>
                    <a:pt x="350" y="77"/>
                  </a:cubicBezTo>
                  <a:cubicBezTo>
                    <a:pt x="342" y="108"/>
                    <a:pt x="355" y="140"/>
                    <a:pt x="382" y="155"/>
                  </a:cubicBezTo>
                  <a:cubicBezTo>
                    <a:pt x="390" y="160"/>
                    <a:pt x="399" y="163"/>
                    <a:pt x="407" y="167"/>
                  </a:cubicBezTo>
                  <a:cubicBezTo>
                    <a:pt x="417" y="172"/>
                    <a:pt x="419" y="178"/>
                    <a:pt x="413" y="188"/>
                  </a:cubicBezTo>
                  <a:cubicBezTo>
                    <a:pt x="408" y="197"/>
                    <a:pt x="401" y="206"/>
                    <a:pt x="395" y="215"/>
                  </a:cubicBezTo>
                  <a:cubicBezTo>
                    <a:pt x="375" y="245"/>
                    <a:pt x="358" y="278"/>
                    <a:pt x="345" y="312"/>
                  </a:cubicBezTo>
                  <a:cubicBezTo>
                    <a:pt x="344" y="314"/>
                    <a:pt x="342" y="317"/>
                    <a:pt x="340" y="318"/>
                  </a:cubicBezTo>
                  <a:cubicBezTo>
                    <a:pt x="308" y="333"/>
                    <a:pt x="275" y="349"/>
                    <a:pt x="242" y="365"/>
                  </a:cubicBezTo>
                  <a:cubicBezTo>
                    <a:pt x="191" y="390"/>
                    <a:pt x="139" y="415"/>
                    <a:pt x="88" y="439"/>
                  </a:cubicBezTo>
                  <a:cubicBezTo>
                    <a:pt x="73" y="446"/>
                    <a:pt x="59" y="453"/>
                    <a:pt x="46" y="462"/>
                  </a:cubicBezTo>
                  <a:cubicBezTo>
                    <a:pt x="26" y="478"/>
                    <a:pt x="11" y="496"/>
                    <a:pt x="4" y="520"/>
                  </a:cubicBezTo>
                  <a:cubicBezTo>
                    <a:pt x="1" y="531"/>
                    <a:pt x="0" y="541"/>
                    <a:pt x="1" y="552"/>
                  </a:cubicBezTo>
                  <a:cubicBezTo>
                    <a:pt x="99" y="507"/>
                    <a:pt x="197" y="462"/>
                    <a:pt x="295" y="418"/>
                  </a:cubicBezTo>
                  <a:cubicBezTo>
                    <a:pt x="296" y="419"/>
                    <a:pt x="296" y="419"/>
                    <a:pt x="296" y="419"/>
                  </a:cubicBezTo>
                  <a:cubicBezTo>
                    <a:pt x="253" y="517"/>
                    <a:pt x="210" y="615"/>
                    <a:pt x="167" y="714"/>
                  </a:cubicBezTo>
                  <a:cubicBezTo>
                    <a:pt x="169" y="714"/>
                    <a:pt x="171" y="714"/>
                    <a:pt x="173" y="714"/>
                  </a:cubicBezTo>
                  <a:cubicBezTo>
                    <a:pt x="188" y="715"/>
                    <a:pt x="202" y="711"/>
                    <a:pt x="215" y="703"/>
                  </a:cubicBezTo>
                  <a:cubicBezTo>
                    <a:pt x="241" y="689"/>
                    <a:pt x="259" y="668"/>
                    <a:pt x="272" y="641"/>
                  </a:cubicBezTo>
                  <a:cubicBezTo>
                    <a:pt x="289" y="604"/>
                    <a:pt x="306" y="567"/>
                    <a:pt x="323" y="529"/>
                  </a:cubicBezTo>
                  <a:cubicBezTo>
                    <a:pt x="346" y="478"/>
                    <a:pt x="369" y="426"/>
                    <a:pt x="393" y="374"/>
                  </a:cubicBezTo>
                  <a:cubicBezTo>
                    <a:pt x="394" y="372"/>
                    <a:pt x="396" y="370"/>
                    <a:pt x="398" y="369"/>
                  </a:cubicBezTo>
                  <a:cubicBezTo>
                    <a:pt x="433" y="359"/>
                    <a:pt x="463" y="340"/>
                    <a:pt x="493" y="319"/>
                  </a:cubicBezTo>
                  <a:cubicBezTo>
                    <a:pt x="504" y="312"/>
                    <a:pt x="514" y="304"/>
                    <a:pt x="525" y="297"/>
                  </a:cubicBezTo>
                  <a:cubicBezTo>
                    <a:pt x="538" y="290"/>
                    <a:pt x="544" y="293"/>
                    <a:pt x="547" y="307"/>
                  </a:cubicBezTo>
                  <a:cubicBezTo>
                    <a:pt x="549" y="315"/>
                    <a:pt x="552" y="323"/>
                    <a:pt x="558" y="330"/>
                  </a:cubicBezTo>
                  <a:cubicBezTo>
                    <a:pt x="562" y="334"/>
                    <a:pt x="565" y="338"/>
                    <a:pt x="569" y="341"/>
                  </a:cubicBezTo>
                  <a:cubicBezTo>
                    <a:pt x="581" y="353"/>
                    <a:pt x="595" y="359"/>
                    <a:pt x="612" y="360"/>
                  </a:cubicBezTo>
                  <a:cubicBezTo>
                    <a:pt x="652" y="363"/>
                    <a:pt x="687" y="336"/>
                    <a:pt x="700" y="302"/>
                  </a:cubicBezTo>
                  <a:cubicBezTo>
                    <a:pt x="714" y="267"/>
                    <a:pt x="705" y="235"/>
                    <a:pt x="677" y="212"/>
                  </a:cubicBezTo>
                  <a:close/>
                  <a:moveTo>
                    <a:pt x="400" y="137"/>
                  </a:moveTo>
                  <a:cubicBezTo>
                    <a:pt x="387" y="127"/>
                    <a:pt x="379" y="115"/>
                    <a:pt x="376" y="99"/>
                  </a:cubicBezTo>
                  <a:cubicBezTo>
                    <a:pt x="372" y="79"/>
                    <a:pt x="381" y="64"/>
                    <a:pt x="392" y="51"/>
                  </a:cubicBezTo>
                  <a:cubicBezTo>
                    <a:pt x="403" y="41"/>
                    <a:pt x="413" y="35"/>
                    <a:pt x="426" y="32"/>
                  </a:cubicBezTo>
                  <a:cubicBezTo>
                    <a:pt x="448" y="27"/>
                    <a:pt x="470" y="39"/>
                    <a:pt x="480" y="61"/>
                  </a:cubicBezTo>
                  <a:cubicBezTo>
                    <a:pt x="491" y="85"/>
                    <a:pt x="485" y="117"/>
                    <a:pt x="467" y="133"/>
                  </a:cubicBezTo>
                  <a:cubicBezTo>
                    <a:pt x="447" y="151"/>
                    <a:pt x="421" y="154"/>
                    <a:pt x="400" y="137"/>
                  </a:cubicBezTo>
                  <a:close/>
                  <a:moveTo>
                    <a:pt x="672" y="301"/>
                  </a:moveTo>
                  <a:cubicBezTo>
                    <a:pt x="669" y="306"/>
                    <a:pt x="666" y="310"/>
                    <a:pt x="662" y="315"/>
                  </a:cubicBezTo>
                  <a:cubicBezTo>
                    <a:pt x="631" y="346"/>
                    <a:pt x="580" y="332"/>
                    <a:pt x="566" y="294"/>
                  </a:cubicBezTo>
                  <a:cubicBezTo>
                    <a:pt x="559" y="273"/>
                    <a:pt x="565" y="255"/>
                    <a:pt x="579" y="241"/>
                  </a:cubicBezTo>
                  <a:cubicBezTo>
                    <a:pt x="597" y="223"/>
                    <a:pt x="619" y="217"/>
                    <a:pt x="644" y="224"/>
                  </a:cubicBezTo>
                  <a:cubicBezTo>
                    <a:pt x="677" y="234"/>
                    <a:pt x="691" y="271"/>
                    <a:pt x="672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05"/>
            <p:cNvSpPr/>
            <p:nvPr>
              <p:custDataLst>
                <p:tags r:id="rId13"/>
              </p:custDataLst>
            </p:nvPr>
          </p:nvSpPr>
          <p:spPr bwMode="auto">
            <a:xfrm>
              <a:off x="-1931639" y="-280066"/>
              <a:ext cx="125413" cy="231775"/>
            </a:xfrm>
            <a:custGeom>
              <a:avLst/>
              <a:gdLst>
                <a:gd name="T0" fmla="*/ 14 w 79"/>
                <a:gd name="T1" fmla="*/ 141 h 146"/>
                <a:gd name="T2" fmla="*/ 79 w 79"/>
                <a:gd name="T3" fmla="*/ 0 h 146"/>
                <a:gd name="T4" fmla="*/ 62 w 79"/>
                <a:gd name="T5" fmla="*/ 12 h 146"/>
                <a:gd name="T6" fmla="*/ 0 w 79"/>
                <a:gd name="T7" fmla="*/ 146 h 146"/>
                <a:gd name="T8" fmla="*/ 14 w 79"/>
                <a:gd name="T9" fmla="*/ 1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6">
                  <a:moveTo>
                    <a:pt x="14" y="141"/>
                  </a:moveTo>
                  <a:lnTo>
                    <a:pt x="79" y="0"/>
                  </a:lnTo>
                  <a:lnTo>
                    <a:pt x="62" y="12"/>
                  </a:lnTo>
                  <a:lnTo>
                    <a:pt x="0" y="146"/>
                  </a:lnTo>
                  <a:lnTo>
                    <a:pt x="14" y="1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10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1790353" y="-222915"/>
              <a:ext cx="44450" cy="428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/>
          <p:nvPr>
            <p:custDataLst>
              <p:tags r:id="rId2"/>
            </p:custDataLst>
          </p:nvPr>
        </p:nvGrpSpPr>
        <p:grpSpPr>
          <a:xfrm>
            <a:off x="10395940" y="5194800"/>
            <a:ext cx="1655901" cy="1511909"/>
            <a:chOff x="9845040" y="4752090"/>
            <a:chExt cx="1876602" cy="1713419"/>
          </a:xfrm>
        </p:grpSpPr>
        <p:sp>
          <p:nvSpPr>
            <p:cNvPr id="73" name="Freeform 108"/>
            <p:cNvSpPr/>
            <p:nvPr>
              <p:custDataLst>
                <p:tags r:id="rId3"/>
              </p:custDataLst>
            </p:nvPr>
          </p:nvSpPr>
          <p:spPr bwMode="auto">
            <a:xfrm flipH="1">
              <a:off x="10912761" y="6369849"/>
              <a:ext cx="143488" cy="95660"/>
            </a:xfrm>
            <a:custGeom>
              <a:avLst/>
              <a:gdLst>
                <a:gd name="T0" fmla="*/ 70 w 77"/>
                <a:gd name="T1" fmla="*/ 52 h 52"/>
                <a:gd name="T2" fmla="*/ 0 w 77"/>
                <a:gd name="T3" fmla="*/ 41 h 52"/>
                <a:gd name="T4" fmla="*/ 4 w 77"/>
                <a:gd name="T5" fmla="*/ 26 h 52"/>
                <a:gd name="T6" fmla="*/ 7 w 77"/>
                <a:gd name="T7" fmla="*/ 11 h 52"/>
                <a:gd name="T8" fmla="*/ 16 w 77"/>
                <a:gd name="T9" fmla="*/ 0 h 52"/>
                <a:gd name="T10" fmla="*/ 30 w 77"/>
                <a:gd name="T11" fmla="*/ 11 h 52"/>
                <a:gd name="T12" fmla="*/ 57 w 77"/>
                <a:gd name="T13" fmla="*/ 27 h 52"/>
                <a:gd name="T14" fmla="*/ 59 w 77"/>
                <a:gd name="T15" fmla="*/ 28 h 52"/>
                <a:gd name="T16" fmla="*/ 70 w 77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52">
                  <a:moveTo>
                    <a:pt x="7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40" y="17"/>
                    <a:pt x="57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77" y="39"/>
                    <a:pt x="70" y="52"/>
                    <a:pt x="70" y="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09"/>
            <p:cNvSpPr/>
            <p:nvPr>
              <p:custDataLst>
                <p:tags r:id="rId4"/>
              </p:custDataLst>
            </p:nvPr>
          </p:nvSpPr>
          <p:spPr bwMode="auto">
            <a:xfrm flipH="1">
              <a:off x="10683462" y="6350156"/>
              <a:ext cx="137861" cy="82999"/>
            </a:xfrm>
            <a:custGeom>
              <a:avLst/>
              <a:gdLst>
                <a:gd name="T0" fmla="*/ 70 w 74"/>
                <a:gd name="T1" fmla="*/ 40 h 45"/>
                <a:gd name="T2" fmla="*/ 0 w 74"/>
                <a:gd name="T3" fmla="*/ 45 h 45"/>
                <a:gd name="T4" fmla="*/ 0 w 74"/>
                <a:gd name="T5" fmla="*/ 26 h 45"/>
                <a:gd name="T6" fmla="*/ 0 w 74"/>
                <a:gd name="T7" fmla="*/ 14 h 45"/>
                <a:gd name="T8" fmla="*/ 6 w 74"/>
                <a:gd name="T9" fmla="*/ 0 h 45"/>
                <a:gd name="T10" fmla="*/ 22 w 74"/>
                <a:gd name="T11" fmla="*/ 9 h 45"/>
                <a:gd name="T12" fmla="*/ 51 w 74"/>
                <a:gd name="T13" fmla="*/ 18 h 45"/>
                <a:gd name="T14" fmla="*/ 54 w 74"/>
                <a:gd name="T15" fmla="*/ 19 h 45"/>
                <a:gd name="T16" fmla="*/ 70 w 74"/>
                <a:gd name="T1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5">
                  <a:moveTo>
                    <a:pt x="70" y="4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33" y="12"/>
                    <a:pt x="51" y="18"/>
                  </a:cubicBezTo>
                  <a:cubicBezTo>
                    <a:pt x="52" y="18"/>
                    <a:pt x="53" y="19"/>
                    <a:pt x="54" y="19"/>
                  </a:cubicBezTo>
                  <a:cubicBezTo>
                    <a:pt x="74" y="25"/>
                    <a:pt x="70" y="40"/>
                    <a:pt x="70" y="4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10"/>
            <p:cNvSpPr/>
            <p:nvPr>
              <p:custDataLst>
                <p:tags r:id="rId5"/>
              </p:custDataLst>
            </p:nvPr>
          </p:nvSpPr>
          <p:spPr bwMode="auto">
            <a:xfrm flipH="1">
              <a:off x="10980286" y="6109601"/>
              <a:ext cx="90032" cy="27994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11"/>
            <p:cNvSpPr/>
            <p:nvPr>
              <p:custDataLst>
                <p:tags r:id="rId6"/>
              </p:custDataLst>
            </p:nvPr>
          </p:nvSpPr>
          <p:spPr bwMode="auto">
            <a:xfrm flipH="1">
              <a:off x="10980286" y="6109601"/>
              <a:ext cx="90032" cy="27994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12"/>
            <p:cNvSpPr/>
            <p:nvPr>
              <p:custDataLst>
                <p:tags r:id="rId7"/>
              </p:custDataLst>
            </p:nvPr>
          </p:nvSpPr>
          <p:spPr bwMode="auto">
            <a:xfrm flipH="1">
              <a:off x="10780527" y="6106788"/>
              <a:ext cx="130828" cy="268689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3"/>
            <p:cNvSpPr/>
            <p:nvPr>
              <p:custDataLst>
                <p:tags r:id="rId8"/>
              </p:custDataLst>
            </p:nvPr>
          </p:nvSpPr>
          <p:spPr bwMode="auto">
            <a:xfrm flipH="1">
              <a:off x="10780527" y="6106788"/>
              <a:ext cx="130828" cy="268689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14"/>
            <p:cNvSpPr/>
            <p:nvPr>
              <p:custDataLst>
                <p:tags r:id="rId9"/>
              </p:custDataLst>
            </p:nvPr>
          </p:nvSpPr>
          <p:spPr bwMode="auto">
            <a:xfrm flipH="1">
              <a:off x="10912762" y="6417680"/>
              <a:ext cx="143488" cy="47829"/>
            </a:xfrm>
            <a:custGeom>
              <a:avLst/>
              <a:gdLst>
                <a:gd name="T0" fmla="*/ 70 w 77"/>
                <a:gd name="T1" fmla="*/ 26 h 26"/>
                <a:gd name="T2" fmla="*/ 0 w 77"/>
                <a:gd name="T3" fmla="*/ 15 h 26"/>
                <a:gd name="T4" fmla="*/ 4 w 77"/>
                <a:gd name="T5" fmla="*/ 0 h 26"/>
                <a:gd name="T6" fmla="*/ 57 w 77"/>
                <a:gd name="T7" fmla="*/ 1 h 26"/>
                <a:gd name="T8" fmla="*/ 59 w 77"/>
                <a:gd name="T9" fmla="*/ 2 h 26"/>
                <a:gd name="T10" fmla="*/ 70 w 7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6">
                  <a:moveTo>
                    <a:pt x="70" y="2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4"/>
                    <a:pt x="48" y="8"/>
                    <a:pt x="57" y="1"/>
                  </a:cubicBezTo>
                  <a:cubicBezTo>
                    <a:pt x="57" y="2"/>
                    <a:pt x="58" y="2"/>
                    <a:pt x="59" y="2"/>
                  </a:cubicBezTo>
                  <a:cubicBezTo>
                    <a:pt x="77" y="13"/>
                    <a:pt x="70" y="26"/>
                    <a:pt x="7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15"/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10683462" y="6382510"/>
              <a:ext cx="137861" cy="50643"/>
            </a:xfrm>
            <a:custGeom>
              <a:avLst/>
              <a:gdLst>
                <a:gd name="T0" fmla="*/ 70 w 74"/>
                <a:gd name="T1" fmla="*/ 22 h 27"/>
                <a:gd name="T2" fmla="*/ 0 w 74"/>
                <a:gd name="T3" fmla="*/ 27 h 27"/>
                <a:gd name="T4" fmla="*/ 0 w 74"/>
                <a:gd name="T5" fmla="*/ 8 h 27"/>
                <a:gd name="T6" fmla="*/ 45 w 74"/>
                <a:gd name="T7" fmla="*/ 9 h 27"/>
                <a:gd name="T8" fmla="*/ 51 w 74"/>
                <a:gd name="T9" fmla="*/ 0 h 27"/>
                <a:gd name="T10" fmla="*/ 54 w 74"/>
                <a:gd name="T11" fmla="*/ 1 h 27"/>
                <a:gd name="T12" fmla="*/ 70 w 74"/>
                <a:gd name="T13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7">
                  <a:moveTo>
                    <a:pt x="70" y="22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9"/>
                    <a:pt x="38" y="12"/>
                    <a:pt x="45" y="9"/>
                  </a:cubicBezTo>
                  <a:cubicBezTo>
                    <a:pt x="49" y="7"/>
                    <a:pt x="50" y="3"/>
                    <a:pt x="51" y="0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74" y="7"/>
                    <a:pt x="70" y="22"/>
                    <a:pt x="70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16"/>
            <p:cNvSpPr/>
            <p:nvPr>
              <p:custDataLst>
                <p:tags r:id="rId11"/>
              </p:custDataLst>
            </p:nvPr>
          </p:nvSpPr>
          <p:spPr bwMode="auto">
            <a:xfrm flipH="1">
              <a:off x="10980286" y="6109601"/>
              <a:ext cx="90032" cy="130828"/>
            </a:xfrm>
            <a:custGeom>
              <a:avLst/>
              <a:gdLst>
                <a:gd name="T0" fmla="*/ 0 w 49"/>
                <a:gd name="T1" fmla="*/ 0 h 71"/>
                <a:gd name="T2" fmla="*/ 4 w 49"/>
                <a:gd name="T3" fmla="*/ 43 h 71"/>
                <a:gd name="T4" fmla="*/ 7 w 49"/>
                <a:gd name="T5" fmla="*/ 70 h 71"/>
                <a:gd name="T6" fmla="*/ 45 w 49"/>
                <a:gd name="T7" fmla="*/ 71 h 71"/>
                <a:gd name="T8" fmla="*/ 46 w 49"/>
                <a:gd name="T9" fmla="*/ 54 h 71"/>
                <a:gd name="T10" fmla="*/ 49 w 49"/>
                <a:gd name="T11" fmla="*/ 24 h 71"/>
                <a:gd name="T12" fmla="*/ 0 w 49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1">
                  <a:moveTo>
                    <a:pt x="0" y="0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8" y="71"/>
                    <a:pt x="31" y="71"/>
                    <a:pt x="45" y="7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17"/>
            <p:cNvSpPr/>
            <p:nvPr>
              <p:custDataLst>
                <p:tags r:id="rId12"/>
              </p:custDataLst>
            </p:nvPr>
          </p:nvSpPr>
          <p:spPr bwMode="auto">
            <a:xfrm flipH="1">
              <a:off x="10800222" y="6106788"/>
              <a:ext cx="111134" cy="126607"/>
            </a:xfrm>
            <a:custGeom>
              <a:avLst/>
              <a:gdLst>
                <a:gd name="T0" fmla="*/ 0 w 60"/>
                <a:gd name="T1" fmla="*/ 0 h 68"/>
                <a:gd name="T2" fmla="*/ 20 w 60"/>
                <a:gd name="T3" fmla="*/ 59 h 68"/>
                <a:gd name="T4" fmla="*/ 23 w 60"/>
                <a:gd name="T5" fmla="*/ 68 h 68"/>
                <a:gd name="T6" fmla="*/ 60 w 60"/>
                <a:gd name="T7" fmla="*/ 60 h 68"/>
                <a:gd name="T8" fmla="*/ 58 w 60"/>
                <a:gd name="T9" fmla="*/ 50 h 68"/>
                <a:gd name="T10" fmla="*/ 53 w 60"/>
                <a:gd name="T11" fmla="*/ 12 h 68"/>
                <a:gd name="T12" fmla="*/ 0 w 6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8">
                  <a:moveTo>
                    <a:pt x="0" y="0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5" y="66"/>
                    <a:pt x="48" y="63"/>
                    <a:pt x="60" y="6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18"/>
            <p:cNvSpPr/>
            <p:nvPr>
              <p:custDataLst>
                <p:tags r:id="rId13"/>
              </p:custDataLst>
            </p:nvPr>
          </p:nvSpPr>
          <p:spPr bwMode="auto">
            <a:xfrm flipH="1">
              <a:off x="10653921" y="5605986"/>
              <a:ext cx="343247" cy="185691"/>
            </a:xfrm>
            <a:custGeom>
              <a:avLst/>
              <a:gdLst>
                <a:gd name="T0" fmla="*/ 173 w 185"/>
                <a:gd name="T1" fmla="*/ 0 h 100"/>
                <a:gd name="T2" fmla="*/ 185 w 185"/>
                <a:gd name="T3" fmla="*/ 21 h 100"/>
                <a:gd name="T4" fmla="*/ 146 w 185"/>
                <a:gd name="T5" fmla="*/ 46 h 100"/>
                <a:gd name="T6" fmla="*/ 27 w 185"/>
                <a:gd name="T7" fmla="*/ 83 h 100"/>
                <a:gd name="T8" fmla="*/ 28 w 185"/>
                <a:gd name="T9" fmla="*/ 48 h 100"/>
                <a:gd name="T10" fmla="*/ 96 w 185"/>
                <a:gd name="T11" fmla="*/ 25 h 100"/>
                <a:gd name="T12" fmla="*/ 173 w 185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00">
                  <a:moveTo>
                    <a:pt x="173" y="0"/>
                  </a:moveTo>
                  <a:cubicBezTo>
                    <a:pt x="185" y="21"/>
                    <a:pt x="185" y="21"/>
                    <a:pt x="185" y="21"/>
                  </a:cubicBezTo>
                  <a:cubicBezTo>
                    <a:pt x="185" y="21"/>
                    <a:pt x="169" y="32"/>
                    <a:pt x="146" y="46"/>
                  </a:cubicBezTo>
                  <a:cubicBezTo>
                    <a:pt x="105" y="70"/>
                    <a:pt x="45" y="100"/>
                    <a:pt x="27" y="83"/>
                  </a:cubicBezTo>
                  <a:cubicBezTo>
                    <a:pt x="0" y="57"/>
                    <a:pt x="28" y="48"/>
                    <a:pt x="28" y="48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73" y="0"/>
                    <a:pt x="173" y="0"/>
                    <a:pt x="173" y="0"/>
                  </a:cubicBezTo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19"/>
            <p:cNvSpPr/>
            <p:nvPr>
              <p:custDataLst>
                <p:tags r:id="rId14"/>
              </p:custDataLst>
            </p:nvPr>
          </p:nvSpPr>
          <p:spPr bwMode="auto">
            <a:xfrm flipH="1">
              <a:off x="10554041" y="5576444"/>
              <a:ext cx="149115" cy="94253"/>
            </a:xfrm>
            <a:custGeom>
              <a:avLst/>
              <a:gdLst>
                <a:gd name="T0" fmla="*/ 14 w 80"/>
                <a:gd name="T1" fmla="*/ 40 h 51"/>
                <a:gd name="T2" fmla="*/ 65 w 80"/>
                <a:gd name="T3" fmla="*/ 34 h 51"/>
                <a:gd name="T4" fmla="*/ 66 w 80"/>
                <a:gd name="T5" fmla="*/ 0 h 51"/>
                <a:gd name="T6" fmla="*/ 14 w 80"/>
                <a:gd name="T7" fmla="*/ 16 h 51"/>
                <a:gd name="T8" fmla="*/ 0 w 80"/>
                <a:gd name="T9" fmla="*/ 30 h 51"/>
                <a:gd name="T10" fmla="*/ 14 w 80"/>
                <a:gd name="T11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1">
                  <a:moveTo>
                    <a:pt x="14" y="40"/>
                  </a:moveTo>
                  <a:cubicBezTo>
                    <a:pt x="14" y="40"/>
                    <a:pt x="51" y="51"/>
                    <a:pt x="65" y="34"/>
                  </a:cubicBezTo>
                  <a:cubicBezTo>
                    <a:pt x="80" y="17"/>
                    <a:pt x="66" y="0"/>
                    <a:pt x="66" y="0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14" y="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20"/>
            <p:cNvSpPr/>
            <p:nvPr>
              <p:custDataLst>
                <p:tags r:id="rId15"/>
              </p:custDataLst>
            </p:nvPr>
          </p:nvSpPr>
          <p:spPr bwMode="auto">
            <a:xfrm flipH="1">
              <a:off x="10797409" y="5710085"/>
              <a:ext cx="42202" cy="36575"/>
            </a:xfrm>
            <a:custGeom>
              <a:avLst/>
              <a:gdLst>
                <a:gd name="T0" fmla="*/ 12 w 23"/>
                <a:gd name="T1" fmla="*/ 0 h 20"/>
                <a:gd name="T2" fmla="*/ 0 w 23"/>
                <a:gd name="T3" fmla="*/ 3 h 20"/>
                <a:gd name="T4" fmla="*/ 2 w 23"/>
                <a:gd name="T5" fmla="*/ 20 h 20"/>
                <a:gd name="T6" fmla="*/ 23 w 23"/>
                <a:gd name="T7" fmla="*/ 10 h 20"/>
                <a:gd name="T8" fmla="*/ 12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2" y="0"/>
                  </a:moveTo>
                  <a:cubicBezTo>
                    <a:pt x="8" y="1"/>
                    <a:pt x="4" y="2"/>
                    <a:pt x="0" y="3"/>
                  </a:cubicBezTo>
                  <a:cubicBezTo>
                    <a:pt x="0" y="8"/>
                    <a:pt x="1" y="14"/>
                    <a:pt x="2" y="20"/>
                  </a:cubicBezTo>
                  <a:cubicBezTo>
                    <a:pt x="9" y="17"/>
                    <a:pt x="16" y="14"/>
                    <a:pt x="23" y="1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21"/>
            <p:cNvSpPr/>
            <p:nvPr>
              <p:custDataLst>
                <p:tags r:id="rId16"/>
              </p:custDataLst>
            </p:nvPr>
          </p:nvSpPr>
          <p:spPr bwMode="auto">
            <a:xfrm flipH="1">
              <a:off x="9845040" y="6141957"/>
              <a:ext cx="326366" cy="277130"/>
            </a:xfrm>
            <a:custGeom>
              <a:avLst/>
              <a:gdLst>
                <a:gd name="T0" fmla="*/ 232 w 232"/>
                <a:gd name="T1" fmla="*/ 176 h 197"/>
                <a:gd name="T2" fmla="*/ 207 w 232"/>
                <a:gd name="T3" fmla="*/ 197 h 197"/>
                <a:gd name="T4" fmla="*/ 128 w 232"/>
                <a:gd name="T5" fmla="*/ 163 h 197"/>
                <a:gd name="T6" fmla="*/ 0 w 232"/>
                <a:gd name="T7" fmla="*/ 111 h 197"/>
                <a:gd name="T8" fmla="*/ 14 w 232"/>
                <a:gd name="T9" fmla="*/ 42 h 197"/>
                <a:gd name="T10" fmla="*/ 92 w 232"/>
                <a:gd name="T11" fmla="*/ 0 h 197"/>
                <a:gd name="T12" fmla="*/ 180 w 232"/>
                <a:gd name="T13" fmla="*/ 109 h 197"/>
                <a:gd name="T14" fmla="*/ 232 w 232"/>
                <a:gd name="T15" fmla="*/ 1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97">
                  <a:moveTo>
                    <a:pt x="232" y="176"/>
                  </a:moveTo>
                  <a:lnTo>
                    <a:pt x="207" y="197"/>
                  </a:lnTo>
                  <a:lnTo>
                    <a:pt x="128" y="163"/>
                  </a:lnTo>
                  <a:lnTo>
                    <a:pt x="0" y="111"/>
                  </a:lnTo>
                  <a:lnTo>
                    <a:pt x="14" y="42"/>
                  </a:lnTo>
                  <a:lnTo>
                    <a:pt x="92" y="0"/>
                  </a:lnTo>
                  <a:lnTo>
                    <a:pt x="180" y="109"/>
                  </a:lnTo>
                  <a:lnTo>
                    <a:pt x="232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22"/>
            <p:cNvSpPr/>
            <p:nvPr>
              <p:custDataLst>
                <p:tags r:id="rId17"/>
              </p:custDataLst>
            </p:nvPr>
          </p:nvSpPr>
          <p:spPr bwMode="auto">
            <a:xfrm flipH="1">
              <a:off x="10041985" y="4752090"/>
              <a:ext cx="1679657" cy="1546016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23"/>
            <p:cNvSpPr/>
            <p:nvPr>
              <p:custDataLst>
                <p:tags r:id="rId18"/>
              </p:custDataLst>
            </p:nvPr>
          </p:nvSpPr>
          <p:spPr bwMode="auto">
            <a:xfrm flipH="1">
              <a:off x="10041985" y="4752090"/>
              <a:ext cx="1679657" cy="1546016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24"/>
            <p:cNvSpPr/>
            <p:nvPr>
              <p:custDataLst>
                <p:tags r:id="rId19"/>
              </p:custDataLst>
            </p:nvPr>
          </p:nvSpPr>
          <p:spPr bwMode="auto">
            <a:xfrm flipH="1">
              <a:off x="9845040" y="6295292"/>
              <a:ext cx="146302" cy="123794"/>
            </a:xfrm>
            <a:custGeom>
              <a:avLst/>
              <a:gdLst>
                <a:gd name="T0" fmla="*/ 104 w 104"/>
                <a:gd name="T1" fmla="*/ 67 h 88"/>
                <a:gd name="T2" fmla="*/ 79 w 104"/>
                <a:gd name="T3" fmla="*/ 88 h 88"/>
                <a:gd name="T4" fmla="*/ 0 w 104"/>
                <a:gd name="T5" fmla="*/ 54 h 88"/>
                <a:gd name="T6" fmla="*/ 52 w 104"/>
                <a:gd name="T7" fmla="*/ 0 h 88"/>
                <a:gd name="T8" fmla="*/ 104 w 104"/>
                <a:gd name="T9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8">
                  <a:moveTo>
                    <a:pt x="104" y="67"/>
                  </a:moveTo>
                  <a:lnTo>
                    <a:pt x="79" y="88"/>
                  </a:lnTo>
                  <a:lnTo>
                    <a:pt x="0" y="54"/>
                  </a:lnTo>
                  <a:lnTo>
                    <a:pt x="52" y="0"/>
                  </a:lnTo>
                  <a:lnTo>
                    <a:pt x="104" y="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25"/>
            <p:cNvSpPr/>
            <p:nvPr>
              <p:custDataLst>
                <p:tags r:id="rId20"/>
              </p:custDataLst>
            </p:nvPr>
          </p:nvSpPr>
          <p:spPr bwMode="auto">
            <a:xfrm flipH="1">
              <a:off x="10776307" y="5686171"/>
              <a:ext cx="334806" cy="365754"/>
            </a:xfrm>
            <a:custGeom>
              <a:avLst/>
              <a:gdLst>
                <a:gd name="T0" fmla="*/ 181 w 181"/>
                <a:gd name="T1" fmla="*/ 178 h 198"/>
                <a:gd name="T2" fmla="*/ 0 w 181"/>
                <a:gd name="T3" fmla="*/ 193 h 198"/>
                <a:gd name="T4" fmla="*/ 61 w 181"/>
                <a:gd name="T5" fmla="*/ 1 h 198"/>
                <a:gd name="T6" fmla="*/ 146 w 181"/>
                <a:gd name="T7" fmla="*/ 0 h 198"/>
                <a:gd name="T8" fmla="*/ 151 w 181"/>
                <a:gd name="T9" fmla="*/ 46 h 198"/>
                <a:gd name="T10" fmla="*/ 159 w 181"/>
                <a:gd name="T11" fmla="*/ 89 h 198"/>
                <a:gd name="T12" fmla="*/ 181 w 181"/>
                <a:gd name="T13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98">
                  <a:moveTo>
                    <a:pt x="181" y="178"/>
                  </a:moveTo>
                  <a:cubicBezTo>
                    <a:pt x="113" y="198"/>
                    <a:pt x="46" y="197"/>
                    <a:pt x="0" y="193"/>
                  </a:cubicBezTo>
                  <a:cubicBezTo>
                    <a:pt x="20" y="100"/>
                    <a:pt x="61" y="1"/>
                    <a:pt x="61" y="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12"/>
                    <a:pt x="148" y="28"/>
                    <a:pt x="151" y="46"/>
                  </a:cubicBezTo>
                  <a:cubicBezTo>
                    <a:pt x="153" y="59"/>
                    <a:pt x="156" y="74"/>
                    <a:pt x="159" y="89"/>
                  </a:cubicBezTo>
                  <a:cubicBezTo>
                    <a:pt x="166" y="119"/>
                    <a:pt x="174" y="152"/>
                    <a:pt x="181" y="1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26"/>
            <p:cNvSpPr/>
            <p:nvPr>
              <p:custDataLst>
                <p:tags r:id="rId21"/>
              </p:custDataLst>
            </p:nvPr>
          </p:nvSpPr>
          <p:spPr bwMode="auto">
            <a:xfrm flipH="1">
              <a:off x="10745359" y="6016756"/>
              <a:ext cx="384043" cy="222266"/>
            </a:xfrm>
            <a:custGeom>
              <a:avLst/>
              <a:gdLst>
                <a:gd name="T0" fmla="*/ 208 w 208"/>
                <a:gd name="T1" fmla="*/ 62 h 120"/>
                <a:gd name="T2" fmla="*/ 0 w 208"/>
                <a:gd name="T3" fmla="*/ 88 h 120"/>
                <a:gd name="T4" fmla="*/ 10 w 208"/>
                <a:gd name="T5" fmla="*/ 14 h 120"/>
                <a:gd name="T6" fmla="*/ 143 w 208"/>
                <a:gd name="T7" fmla="*/ 10 h 120"/>
                <a:gd name="T8" fmla="*/ 173 w 208"/>
                <a:gd name="T9" fmla="*/ 4 h 120"/>
                <a:gd name="T10" fmla="*/ 191 w 208"/>
                <a:gd name="T11" fmla="*/ 0 h 120"/>
                <a:gd name="T12" fmla="*/ 196 w 208"/>
                <a:gd name="T13" fmla="*/ 19 h 120"/>
                <a:gd name="T14" fmla="*/ 204 w 208"/>
                <a:gd name="T15" fmla="*/ 49 h 120"/>
                <a:gd name="T16" fmla="*/ 208 w 208"/>
                <a:gd name="T17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20">
                  <a:moveTo>
                    <a:pt x="208" y="62"/>
                  </a:moveTo>
                  <a:cubicBezTo>
                    <a:pt x="113" y="120"/>
                    <a:pt x="0" y="88"/>
                    <a:pt x="0" y="88"/>
                  </a:cubicBezTo>
                  <a:cubicBezTo>
                    <a:pt x="1" y="65"/>
                    <a:pt x="5" y="40"/>
                    <a:pt x="10" y="14"/>
                  </a:cubicBezTo>
                  <a:cubicBezTo>
                    <a:pt x="45" y="17"/>
                    <a:pt x="92" y="18"/>
                    <a:pt x="143" y="10"/>
                  </a:cubicBezTo>
                  <a:cubicBezTo>
                    <a:pt x="153" y="9"/>
                    <a:pt x="163" y="7"/>
                    <a:pt x="173" y="4"/>
                  </a:cubicBezTo>
                  <a:cubicBezTo>
                    <a:pt x="179" y="3"/>
                    <a:pt x="185" y="1"/>
                    <a:pt x="191" y="0"/>
                  </a:cubicBezTo>
                  <a:cubicBezTo>
                    <a:pt x="193" y="6"/>
                    <a:pt x="194" y="13"/>
                    <a:pt x="196" y="19"/>
                  </a:cubicBezTo>
                  <a:cubicBezTo>
                    <a:pt x="199" y="31"/>
                    <a:pt x="202" y="41"/>
                    <a:pt x="204" y="49"/>
                  </a:cubicBezTo>
                  <a:cubicBezTo>
                    <a:pt x="207" y="57"/>
                    <a:pt x="208" y="62"/>
                    <a:pt x="208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7"/>
            <p:cNvSpPr/>
            <p:nvPr>
              <p:custDataLst>
                <p:tags r:id="rId22"/>
              </p:custDataLst>
            </p:nvPr>
          </p:nvSpPr>
          <p:spPr bwMode="auto">
            <a:xfrm flipH="1">
              <a:off x="10651107" y="5244452"/>
              <a:ext cx="559886" cy="496582"/>
            </a:xfrm>
            <a:custGeom>
              <a:avLst/>
              <a:gdLst>
                <a:gd name="T0" fmla="*/ 272 w 303"/>
                <a:gd name="T1" fmla="*/ 119 h 269"/>
                <a:gd name="T2" fmla="*/ 297 w 303"/>
                <a:gd name="T3" fmla="*/ 160 h 269"/>
                <a:gd name="T4" fmla="*/ 174 w 303"/>
                <a:gd name="T5" fmla="*/ 260 h 269"/>
                <a:gd name="T6" fmla="*/ 163 w 303"/>
                <a:gd name="T7" fmla="*/ 262 h 269"/>
                <a:gd name="T8" fmla="*/ 154 w 303"/>
                <a:gd name="T9" fmla="*/ 263 h 269"/>
                <a:gd name="T10" fmla="*/ 150 w 303"/>
                <a:gd name="T11" fmla="*/ 263 h 269"/>
                <a:gd name="T12" fmla="*/ 16 w 303"/>
                <a:gd name="T13" fmla="*/ 191 h 269"/>
                <a:gd name="T14" fmla="*/ 4 w 303"/>
                <a:gd name="T15" fmla="*/ 149 h 269"/>
                <a:gd name="T16" fmla="*/ 3 w 303"/>
                <a:gd name="T17" fmla="*/ 138 h 269"/>
                <a:gd name="T18" fmla="*/ 121 w 303"/>
                <a:gd name="T19" fmla="*/ 1 h 269"/>
                <a:gd name="T20" fmla="*/ 157 w 303"/>
                <a:gd name="T21" fmla="*/ 2 h 269"/>
                <a:gd name="T22" fmla="*/ 168 w 303"/>
                <a:gd name="T23" fmla="*/ 4 h 269"/>
                <a:gd name="T24" fmla="*/ 258 w 303"/>
                <a:gd name="T25" fmla="*/ 73 h 269"/>
                <a:gd name="T26" fmla="*/ 271 w 303"/>
                <a:gd name="T27" fmla="*/ 115 h 269"/>
                <a:gd name="T28" fmla="*/ 272 w 303"/>
                <a:gd name="T29" fmla="*/ 11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" h="269">
                  <a:moveTo>
                    <a:pt x="272" y="119"/>
                  </a:moveTo>
                  <a:cubicBezTo>
                    <a:pt x="286" y="130"/>
                    <a:pt x="295" y="144"/>
                    <a:pt x="297" y="160"/>
                  </a:cubicBezTo>
                  <a:cubicBezTo>
                    <a:pt x="303" y="206"/>
                    <a:pt x="248" y="251"/>
                    <a:pt x="174" y="260"/>
                  </a:cubicBezTo>
                  <a:cubicBezTo>
                    <a:pt x="170" y="261"/>
                    <a:pt x="166" y="261"/>
                    <a:pt x="163" y="262"/>
                  </a:cubicBezTo>
                  <a:cubicBezTo>
                    <a:pt x="160" y="262"/>
                    <a:pt x="157" y="263"/>
                    <a:pt x="154" y="263"/>
                  </a:cubicBezTo>
                  <a:cubicBezTo>
                    <a:pt x="153" y="263"/>
                    <a:pt x="151" y="263"/>
                    <a:pt x="150" y="263"/>
                  </a:cubicBezTo>
                  <a:cubicBezTo>
                    <a:pt x="93" y="269"/>
                    <a:pt x="40" y="239"/>
                    <a:pt x="16" y="191"/>
                  </a:cubicBezTo>
                  <a:cubicBezTo>
                    <a:pt x="10" y="178"/>
                    <a:pt x="6" y="164"/>
                    <a:pt x="4" y="149"/>
                  </a:cubicBezTo>
                  <a:cubicBezTo>
                    <a:pt x="3" y="145"/>
                    <a:pt x="3" y="142"/>
                    <a:pt x="3" y="138"/>
                  </a:cubicBezTo>
                  <a:cubicBezTo>
                    <a:pt x="0" y="70"/>
                    <a:pt x="51" y="10"/>
                    <a:pt x="121" y="1"/>
                  </a:cubicBezTo>
                  <a:cubicBezTo>
                    <a:pt x="133" y="0"/>
                    <a:pt x="146" y="0"/>
                    <a:pt x="157" y="2"/>
                  </a:cubicBezTo>
                  <a:cubicBezTo>
                    <a:pt x="161" y="2"/>
                    <a:pt x="165" y="3"/>
                    <a:pt x="168" y="4"/>
                  </a:cubicBezTo>
                  <a:cubicBezTo>
                    <a:pt x="207" y="12"/>
                    <a:pt x="241" y="38"/>
                    <a:pt x="258" y="73"/>
                  </a:cubicBezTo>
                  <a:cubicBezTo>
                    <a:pt x="265" y="86"/>
                    <a:pt x="270" y="100"/>
                    <a:pt x="271" y="115"/>
                  </a:cubicBezTo>
                  <a:cubicBezTo>
                    <a:pt x="272" y="117"/>
                    <a:pt x="272" y="118"/>
                    <a:pt x="272" y="11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28"/>
            <p:cNvSpPr/>
            <p:nvPr>
              <p:custDataLst>
                <p:tags r:id="rId23"/>
              </p:custDataLst>
            </p:nvPr>
          </p:nvSpPr>
          <p:spPr bwMode="auto">
            <a:xfrm flipH="1">
              <a:off x="10886034" y="5503293"/>
              <a:ext cx="42202" cy="49237"/>
            </a:xfrm>
            <a:custGeom>
              <a:avLst/>
              <a:gdLst>
                <a:gd name="T0" fmla="*/ 21 w 23"/>
                <a:gd name="T1" fmla="*/ 11 h 27"/>
                <a:gd name="T2" fmla="*/ 15 w 23"/>
                <a:gd name="T3" fmla="*/ 25 h 27"/>
                <a:gd name="T4" fmla="*/ 2 w 23"/>
                <a:gd name="T5" fmla="*/ 16 h 27"/>
                <a:gd name="T6" fmla="*/ 8 w 23"/>
                <a:gd name="T7" fmla="*/ 1 h 27"/>
                <a:gd name="T8" fmla="*/ 21 w 23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1"/>
                  </a:moveTo>
                  <a:cubicBezTo>
                    <a:pt x="23" y="17"/>
                    <a:pt x="20" y="24"/>
                    <a:pt x="15" y="25"/>
                  </a:cubicBezTo>
                  <a:cubicBezTo>
                    <a:pt x="10" y="27"/>
                    <a:pt x="4" y="23"/>
                    <a:pt x="2" y="16"/>
                  </a:cubicBezTo>
                  <a:cubicBezTo>
                    <a:pt x="0" y="10"/>
                    <a:pt x="3" y="3"/>
                    <a:pt x="8" y="1"/>
                  </a:cubicBezTo>
                  <a:cubicBezTo>
                    <a:pt x="13" y="0"/>
                    <a:pt x="19" y="4"/>
                    <a:pt x="21" y="11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29"/>
            <p:cNvSpPr/>
            <p:nvPr>
              <p:custDataLst>
                <p:tags r:id="rId24"/>
              </p:custDataLst>
            </p:nvPr>
          </p:nvSpPr>
          <p:spPr bwMode="auto">
            <a:xfrm flipH="1">
              <a:off x="10756613" y="5445616"/>
              <a:ext cx="42202" cy="49237"/>
            </a:xfrm>
            <a:custGeom>
              <a:avLst/>
              <a:gdLst>
                <a:gd name="T0" fmla="*/ 21 w 23"/>
                <a:gd name="T1" fmla="*/ 10 h 27"/>
                <a:gd name="T2" fmla="*/ 16 w 23"/>
                <a:gd name="T3" fmla="*/ 25 h 27"/>
                <a:gd name="T4" fmla="*/ 3 w 23"/>
                <a:gd name="T5" fmla="*/ 17 h 27"/>
                <a:gd name="T6" fmla="*/ 8 w 23"/>
                <a:gd name="T7" fmla="*/ 2 h 27"/>
                <a:gd name="T8" fmla="*/ 21 w 23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0"/>
                  </a:moveTo>
                  <a:cubicBezTo>
                    <a:pt x="23" y="17"/>
                    <a:pt x="21" y="23"/>
                    <a:pt x="16" y="25"/>
                  </a:cubicBezTo>
                  <a:cubicBezTo>
                    <a:pt x="11" y="27"/>
                    <a:pt x="5" y="23"/>
                    <a:pt x="3" y="17"/>
                  </a:cubicBezTo>
                  <a:cubicBezTo>
                    <a:pt x="0" y="10"/>
                    <a:pt x="3" y="3"/>
                    <a:pt x="8" y="2"/>
                  </a:cubicBezTo>
                  <a:cubicBezTo>
                    <a:pt x="13" y="0"/>
                    <a:pt x="19" y="4"/>
                    <a:pt x="21" y="10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30"/>
            <p:cNvSpPr/>
            <p:nvPr>
              <p:custDataLst>
                <p:tags r:id="rId25"/>
              </p:custDataLst>
            </p:nvPr>
          </p:nvSpPr>
          <p:spPr bwMode="auto">
            <a:xfrm flipH="1">
              <a:off x="10756613" y="5546902"/>
              <a:ext cx="102693" cy="68931"/>
            </a:xfrm>
            <a:custGeom>
              <a:avLst/>
              <a:gdLst>
                <a:gd name="T0" fmla="*/ 0 w 56"/>
                <a:gd name="T1" fmla="*/ 30 h 37"/>
                <a:gd name="T2" fmla="*/ 53 w 56"/>
                <a:gd name="T3" fmla="*/ 0 h 37"/>
                <a:gd name="T4" fmla="*/ 38 w 56"/>
                <a:gd name="T5" fmla="*/ 28 h 37"/>
                <a:gd name="T6" fmla="*/ 0 w 56"/>
                <a:gd name="T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7">
                  <a:moveTo>
                    <a:pt x="0" y="3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6" y="20"/>
                    <a:pt x="38" y="28"/>
                  </a:cubicBezTo>
                  <a:cubicBezTo>
                    <a:pt x="21" y="37"/>
                    <a:pt x="0" y="30"/>
                    <a:pt x="0" y="3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38"/>
            <p:cNvSpPr/>
            <p:nvPr>
              <p:custDataLst>
                <p:tags r:id="rId26"/>
              </p:custDataLst>
            </p:nvPr>
          </p:nvSpPr>
          <p:spPr bwMode="auto">
            <a:xfrm flipH="1">
              <a:off x="10788968" y="5510327"/>
              <a:ext cx="39389" cy="37983"/>
            </a:xfrm>
            <a:custGeom>
              <a:avLst/>
              <a:gdLst>
                <a:gd name="T0" fmla="*/ 19 w 21"/>
                <a:gd name="T1" fmla="*/ 6 h 21"/>
                <a:gd name="T2" fmla="*/ 15 w 21"/>
                <a:gd name="T3" fmla="*/ 19 h 21"/>
                <a:gd name="T4" fmla="*/ 3 w 21"/>
                <a:gd name="T5" fmla="*/ 15 h 21"/>
                <a:gd name="T6" fmla="*/ 6 w 21"/>
                <a:gd name="T7" fmla="*/ 3 h 21"/>
                <a:gd name="T8" fmla="*/ 19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6"/>
                  </a:moveTo>
                  <a:cubicBezTo>
                    <a:pt x="21" y="11"/>
                    <a:pt x="19" y="16"/>
                    <a:pt x="15" y="19"/>
                  </a:cubicBezTo>
                  <a:cubicBezTo>
                    <a:pt x="10" y="21"/>
                    <a:pt x="5" y="19"/>
                    <a:pt x="3" y="15"/>
                  </a:cubicBezTo>
                  <a:cubicBezTo>
                    <a:pt x="0" y="10"/>
                    <a:pt x="2" y="5"/>
                    <a:pt x="6" y="3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39"/>
            <p:cNvSpPr/>
            <p:nvPr>
              <p:custDataLst>
                <p:tags r:id="rId27"/>
              </p:custDataLst>
            </p:nvPr>
          </p:nvSpPr>
          <p:spPr bwMode="auto">
            <a:xfrm flipH="1">
              <a:off x="10711597" y="5221944"/>
              <a:ext cx="523310" cy="488142"/>
            </a:xfrm>
            <a:custGeom>
              <a:avLst/>
              <a:gdLst>
                <a:gd name="T0" fmla="*/ 88 w 283"/>
                <a:gd name="T1" fmla="*/ 202 h 264"/>
                <a:gd name="T2" fmla="*/ 98 w 283"/>
                <a:gd name="T3" fmla="*/ 118 h 264"/>
                <a:gd name="T4" fmla="*/ 188 w 283"/>
                <a:gd name="T5" fmla="*/ 114 h 264"/>
                <a:gd name="T6" fmla="*/ 173 w 283"/>
                <a:gd name="T7" fmla="*/ 100 h 264"/>
                <a:gd name="T8" fmla="*/ 226 w 283"/>
                <a:gd name="T9" fmla="*/ 99 h 264"/>
                <a:gd name="T10" fmla="*/ 215 w 283"/>
                <a:gd name="T11" fmla="*/ 87 h 264"/>
                <a:gd name="T12" fmla="*/ 283 w 283"/>
                <a:gd name="T13" fmla="*/ 79 h 264"/>
                <a:gd name="T14" fmla="*/ 184 w 283"/>
                <a:gd name="T15" fmla="*/ 3 h 264"/>
                <a:gd name="T16" fmla="*/ 172 w 283"/>
                <a:gd name="T17" fmla="*/ 1 h 264"/>
                <a:gd name="T18" fmla="*/ 151 w 283"/>
                <a:gd name="T19" fmla="*/ 0 h 264"/>
                <a:gd name="T20" fmla="*/ 132 w 283"/>
                <a:gd name="T21" fmla="*/ 1 h 264"/>
                <a:gd name="T22" fmla="*/ 3 w 283"/>
                <a:gd name="T23" fmla="*/ 150 h 264"/>
                <a:gd name="T24" fmla="*/ 4 w 283"/>
                <a:gd name="T25" fmla="*/ 163 h 264"/>
                <a:gd name="T26" fmla="*/ 18 w 283"/>
                <a:gd name="T27" fmla="*/ 208 h 264"/>
                <a:gd name="T28" fmla="*/ 72 w 283"/>
                <a:gd name="T29" fmla="*/ 264 h 264"/>
                <a:gd name="T30" fmla="*/ 88 w 283"/>
                <a:gd name="T31" fmla="*/ 20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264">
                  <a:moveTo>
                    <a:pt x="88" y="202"/>
                  </a:moveTo>
                  <a:cubicBezTo>
                    <a:pt x="88" y="202"/>
                    <a:pt x="70" y="180"/>
                    <a:pt x="98" y="118"/>
                  </a:cubicBezTo>
                  <a:cubicBezTo>
                    <a:pt x="98" y="118"/>
                    <a:pt x="141" y="133"/>
                    <a:pt x="188" y="114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205" y="106"/>
                    <a:pt x="226" y="99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7"/>
                    <a:pt x="258" y="89"/>
                    <a:pt x="283" y="79"/>
                  </a:cubicBezTo>
                  <a:cubicBezTo>
                    <a:pt x="263" y="40"/>
                    <a:pt x="227" y="13"/>
                    <a:pt x="184" y="3"/>
                  </a:cubicBezTo>
                  <a:cubicBezTo>
                    <a:pt x="180" y="2"/>
                    <a:pt x="176" y="2"/>
                    <a:pt x="172" y="1"/>
                  </a:cubicBezTo>
                  <a:cubicBezTo>
                    <a:pt x="165" y="0"/>
                    <a:pt x="158" y="0"/>
                    <a:pt x="151" y="0"/>
                  </a:cubicBezTo>
                  <a:cubicBezTo>
                    <a:pt x="145" y="0"/>
                    <a:pt x="139" y="0"/>
                    <a:pt x="132" y="1"/>
                  </a:cubicBezTo>
                  <a:cubicBezTo>
                    <a:pt x="57" y="11"/>
                    <a:pt x="0" y="76"/>
                    <a:pt x="3" y="150"/>
                  </a:cubicBezTo>
                  <a:cubicBezTo>
                    <a:pt x="3" y="154"/>
                    <a:pt x="4" y="158"/>
                    <a:pt x="4" y="163"/>
                  </a:cubicBezTo>
                  <a:cubicBezTo>
                    <a:pt x="6" y="179"/>
                    <a:pt x="11" y="194"/>
                    <a:pt x="18" y="208"/>
                  </a:cubicBezTo>
                  <a:cubicBezTo>
                    <a:pt x="34" y="240"/>
                    <a:pt x="72" y="264"/>
                    <a:pt x="72" y="264"/>
                  </a:cubicBezTo>
                  <a:lnTo>
                    <a:pt x="88" y="20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40"/>
            <p:cNvSpPr/>
            <p:nvPr>
              <p:custDataLst>
                <p:tags r:id="rId28"/>
              </p:custDataLst>
            </p:nvPr>
          </p:nvSpPr>
          <p:spPr bwMode="auto">
            <a:xfrm flipH="1">
              <a:off x="10549819" y="5732593"/>
              <a:ext cx="203979" cy="88626"/>
            </a:xfrm>
            <a:custGeom>
              <a:avLst/>
              <a:gdLst>
                <a:gd name="T0" fmla="*/ 80 w 111"/>
                <a:gd name="T1" fmla="*/ 0 h 48"/>
                <a:gd name="T2" fmla="*/ 57 w 111"/>
                <a:gd name="T3" fmla="*/ 14 h 48"/>
                <a:gd name="T4" fmla="*/ 53 w 111"/>
                <a:gd name="T5" fmla="*/ 16 h 48"/>
                <a:gd name="T6" fmla="*/ 0 w 111"/>
                <a:gd name="T7" fmla="*/ 19 h 48"/>
                <a:gd name="T8" fmla="*/ 33 w 111"/>
                <a:gd name="T9" fmla="*/ 48 h 48"/>
                <a:gd name="T10" fmla="*/ 48 w 111"/>
                <a:gd name="T11" fmla="*/ 44 h 48"/>
                <a:gd name="T12" fmla="*/ 60 w 111"/>
                <a:gd name="T13" fmla="*/ 40 h 48"/>
                <a:gd name="T14" fmla="*/ 61 w 111"/>
                <a:gd name="T15" fmla="*/ 40 h 48"/>
                <a:gd name="T16" fmla="*/ 108 w 111"/>
                <a:gd name="T17" fmla="*/ 21 h 48"/>
                <a:gd name="T18" fmla="*/ 111 w 111"/>
                <a:gd name="T19" fmla="*/ 6 h 48"/>
                <a:gd name="T20" fmla="*/ 80 w 111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48">
                  <a:moveTo>
                    <a:pt x="80" y="0"/>
                  </a:moveTo>
                  <a:cubicBezTo>
                    <a:pt x="57" y="14"/>
                    <a:pt x="57" y="14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9" y="47"/>
                    <a:pt x="44" y="45"/>
                    <a:pt x="48" y="44"/>
                  </a:cubicBezTo>
                  <a:cubicBezTo>
                    <a:pt x="56" y="41"/>
                    <a:pt x="60" y="40"/>
                    <a:pt x="60" y="40"/>
                  </a:cubicBezTo>
                  <a:cubicBezTo>
                    <a:pt x="60" y="40"/>
                    <a:pt x="60" y="40"/>
                    <a:pt x="61" y="40"/>
                  </a:cubicBezTo>
                  <a:cubicBezTo>
                    <a:pt x="67" y="40"/>
                    <a:pt x="100" y="39"/>
                    <a:pt x="108" y="21"/>
                  </a:cubicBezTo>
                  <a:cubicBezTo>
                    <a:pt x="111" y="16"/>
                    <a:pt x="111" y="11"/>
                    <a:pt x="111" y="6"/>
                  </a:cubicBezTo>
                  <a:cubicBezTo>
                    <a:pt x="103" y="5"/>
                    <a:pt x="92" y="3"/>
                    <a:pt x="8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41"/>
            <p:cNvSpPr/>
            <p:nvPr>
              <p:custDataLst>
                <p:tags r:id="rId29"/>
              </p:custDataLst>
            </p:nvPr>
          </p:nvSpPr>
          <p:spPr bwMode="auto">
            <a:xfrm flipH="1">
              <a:off x="10817103" y="5770576"/>
              <a:ext cx="175844" cy="87218"/>
            </a:xfrm>
            <a:custGeom>
              <a:avLst/>
              <a:gdLst>
                <a:gd name="T0" fmla="*/ 87 w 95"/>
                <a:gd name="T1" fmla="*/ 0 h 47"/>
                <a:gd name="T2" fmla="*/ 30 w 95"/>
                <a:gd name="T3" fmla="*/ 3 h 47"/>
                <a:gd name="T4" fmla="*/ 20 w 95"/>
                <a:gd name="T5" fmla="*/ 36 h 47"/>
                <a:gd name="T6" fmla="*/ 54 w 95"/>
                <a:gd name="T7" fmla="*/ 47 h 47"/>
                <a:gd name="T8" fmla="*/ 95 w 95"/>
                <a:gd name="T9" fmla="*/ 43 h 47"/>
                <a:gd name="T10" fmla="*/ 87 w 95"/>
                <a:gd name="T11" fmla="*/ 0 h 47"/>
                <a:gd name="T12" fmla="*/ 87 w 9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7">
                  <a:moveTo>
                    <a:pt x="87" y="0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0" y="4"/>
                    <a:pt x="20" y="36"/>
                  </a:cubicBezTo>
                  <a:cubicBezTo>
                    <a:pt x="25" y="44"/>
                    <a:pt x="37" y="47"/>
                    <a:pt x="54" y="47"/>
                  </a:cubicBezTo>
                  <a:cubicBezTo>
                    <a:pt x="66" y="47"/>
                    <a:pt x="80" y="45"/>
                    <a:pt x="95" y="43"/>
                  </a:cubicBezTo>
                  <a:cubicBezTo>
                    <a:pt x="92" y="28"/>
                    <a:pt x="89" y="13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2"/>
            <p:cNvSpPr/>
            <p:nvPr>
              <p:custDataLst>
                <p:tags r:id="rId30"/>
              </p:custDataLst>
            </p:nvPr>
          </p:nvSpPr>
          <p:spPr bwMode="auto">
            <a:xfrm flipH="1">
              <a:off x="10630005" y="5721339"/>
              <a:ext cx="350281" cy="150522"/>
            </a:xfrm>
            <a:custGeom>
              <a:avLst/>
              <a:gdLst>
                <a:gd name="T0" fmla="*/ 29 w 189"/>
                <a:gd name="T1" fmla="*/ 17 h 82"/>
                <a:gd name="T2" fmla="*/ 21 w 189"/>
                <a:gd name="T3" fmla="*/ 51 h 82"/>
                <a:gd name="T4" fmla="*/ 189 w 189"/>
                <a:gd name="T5" fmla="*/ 23 h 82"/>
                <a:gd name="T6" fmla="*/ 181 w 189"/>
                <a:gd name="T7" fmla="*/ 0 h 82"/>
                <a:gd name="T8" fmla="*/ 29 w 189"/>
                <a:gd name="T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29" y="17"/>
                  </a:moveTo>
                  <a:cubicBezTo>
                    <a:pt x="29" y="17"/>
                    <a:pt x="0" y="20"/>
                    <a:pt x="21" y="51"/>
                  </a:cubicBezTo>
                  <a:cubicBezTo>
                    <a:pt x="43" y="82"/>
                    <a:pt x="189" y="23"/>
                    <a:pt x="189" y="23"/>
                  </a:cubicBezTo>
                  <a:cubicBezTo>
                    <a:pt x="181" y="0"/>
                    <a:pt x="181" y="0"/>
                    <a:pt x="181" y="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43"/>
            <p:cNvSpPr/>
            <p:nvPr>
              <p:custDataLst>
                <p:tags r:id="rId31"/>
              </p:custDataLst>
            </p:nvPr>
          </p:nvSpPr>
          <p:spPr bwMode="auto">
            <a:xfrm flipH="1">
              <a:off x="10528720" y="5662255"/>
              <a:ext cx="133642" cy="101286"/>
            </a:xfrm>
            <a:custGeom>
              <a:avLst/>
              <a:gdLst>
                <a:gd name="T0" fmla="*/ 17 w 72"/>
                <a:gd name="T1" fmla="*/ 55 h 55"/>
                <a:gd name="T2" fmla="*/ 64 w 72"/>
                <a:gd name="T3" fmla="*/ 33 h 55"/>
                <a:gd name="T4" fmla="*/ 54 w 72"/>
                <a:gd name="T5" fmla="*/ 0 h 55"/>
                <a:gd name="T6" fmla="*/ 9 w 72"/>
                <a:gd name="T7" fmla="*/ 32 h 55"/>
                <a:gd name="T8" fmla="*/ 0 w 72"/>
                <a:gd name="T9" fmla="*/ 50 h 55"/>
                <a:gd name="T10" fmla="*/ 17 w 7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5">
                  <a:moveTo>
                    <a:pt x="17" y="55"/>
                  </a:moveTo>
                  <a:cubicBezTo>
                    <a:pt x="17" y="55"/>
                    <a:pt x="56" y="54"/>
                    <a:pt x="64" y="33"/>
                  </a:cubicBezTo>
                  <a:cubicBezTo>
                    <a:pt x="72" y="13"/>
                    <a:pt x="54" y="0"/>
                    <a:pt x="54" y="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17" y="5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14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11036556" y="5538462"/>
              <a:ext cx="104099" cy="1026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45"/>
            <p:cNvSpPr/>
            <p:nvPr>
              <p:custDataLst>
                <p:tags r:id="rId33"/>
              </p:custDataLst>
            </p:nvPr>
          </p:nvSpPr>
          <p:spPr bwMode="auto">
            <a:xfrm flipH="1">
              <a:off x="11164570" y="5289468"/>
              <a:ext cx="271503" cy="303858"/>
            </a:xfrm>
            <a:custGeom>
              <a:avLst/>
              <a:gdLst>
                <a:gd name="T0" fmla="*/ 133 w 147"/>
                <a:gd name="T1" fmla="*/ 58 h 164"/>
                <a:gd name="T2" fmla="*/ 52 w 147"/>
                <a:gd name="T3" fmla="*/ 30 h 164"/>
                <a:gd name="T4" fmla="*/ 48 w 147"/>
                <a:gd name="T5" fmla="*/ 164 h 164"/>
                <a:gd name="T6" fmla="*/ 95 w 147"/>
                <a:gd name="T7" fmla="*/ 108 h 164"/>
                <a:gd name="T8" fmla="*/ 147 w 147"/>
                <a:gd name="T9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4">
                  <a:moveTo>
                    <a:pt x="133" y="58"/>
                  </a:moveTo>
                  <a:cubicBezTo>
                    <a:pt x="133" y="58"/>
                    <a:pt x="104" y="0"/>
                    <a:pt x="52" y="30"/>
                  </a:cubicBezTo>
                  <a:cubicBezTo>
                    <a:pt x="0" y="59"/>
                    <a:pt x="95" y="108"/>
                    <a:pt x="48" y="164"/>
                  </a:cubicBezTo>
                  <a:cubicBezTo>
                    <a:pt x="48" y="164"/>
                    <a:pt x="87" y="152"/>
                    <a:pt x="95" y="108"/>
                  </a:cubicBezTo>
                  <a:cubicBezTo>
                    <a:pt x="103" y="64"/>
                    <a:pt x="147" y="120"/>
                    <a:pt x="147" y="12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>
            <p:custDataLst>
              <p:tags r:id="rId3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9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4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4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4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92" name="组合 91"/>
          <p:cNvGrpSpPr/>
          <p:nvPr>
            <p:custDataLst>
              <p:tags r:id="rId3"/>
            </p:custDataLst>
          </p:nvPr>
        </p:nvGrpSpPr>
        <p:grpSpPr>
          <a:xfrm flipH="1">
            <a:off x="10064257" y="4871234"/>
            <a:ext cx="1876602" cy="1713419"/>
            <a:chOff x="-2961819" y="6551131"/>
            <a:chExt cx="2117725" cy="1933575"/>
          </a:xfrm>
        </p:grpSpPr>
        <p:sp>
          <p:nvSpPr>
            <p:cNvPr id="93" name="Freeform 108"/>
            <p:cNvSpPr/>
            <p:nvPr>
              <p:custDataLst>
                <p:tags r:id="rId4"/>
              </p:custDataLst>
            </p:nvPr>
          </p:nvSpPr>
          <p:spPr bwMode="auto">
            <a:xfrm>
              <a:off x="-2210931" y="8376755"/>
              <a:ext cx="161925" cy="107951"/>
            </a:xfrm>
            <a:custGeom>
              <a:avLst/>
              <a:gdLst>
                <a:gd name="T0" fmla="*/ 70 w 77"/>
                <a:gd name="T1" fmla="*/ 52 h 52"/>
                <a:gd name="T2" fmla="*/ 0 w 77"/>
                <a:gd name="T3" fmla="*/ 41 h 52"/>
                <a:gd name="T4" fmla="*/ 4 w 77"/>
                <a:gd name="T5" fmla="*/ 26 h 52"/>
                <a:gd name="T6" fmla="*/ 7 w 77"/>
                <a:gd name="T7" fmla="*/ 11 h 52"/>
                <a:gd name="T8" fmla="*/ 16 w 77"/>
                <a:gd name="T9" fmla="*/ 0 h 52"/>
                <a:gd name="T10" fmla="*/ 30 w 77"/>
                <a:gd name="T11" fmla="*/ 11 h 52"/>
                <a:gd name="T12" fmla="*/ 57 w 77"/>
                <a:gd name="T13" fmla="*/ 27 h 52"/>
                <a:gd name="T14" fmla="*/ 59 w 77"/>
                <a:gd name="T15" fmla="*/ 28 h 52"/>
                <a:gd name="T16" fmla="*/ 70 w 77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52">
                  <a:moveTo>
                    <a:pt x="7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40" y="17"/>
                    <a:pt x="57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77" y="39"/>
                    <a:pt x="70" y="52"/>
                    <a:pt x="70" y="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9"/>
            <p:cNvSpPr/>
            <p:nvPr>
              <p:custDataLst>
                <p:tags r:id="rId5"/>
              </p:custDataLst>
            </p:nvPr>
          </p:nvSpPr>
          <p:spPr bwMode="auto">
            <a:xfrm>
              <a:off x="-1945819" y="8354531"/>
              <a:ext cx="155575" cy="93663"/>
            </a:xfrm>
            <a:custGeom>
              <a:avLst/>
              <a:gdLst>
                <a:gd name="T0" fmla="*/ 70 w 74"/>
                <a:gd name="T1" fmla="*/ 40 h 45"/>
                <a:gd name="T2" fmla="*/ 0 w 74"/>
                <a:gd name="T3" fmla="*/ 45 h 45"/>
                <a:gd name="T4" fmla="*/ 0 w 74"/>
                <a:gd name="T5" fmla="*/ 26 h 45"/>
                <a:gd name="T6" fmla="*/ 0 w 74"/>
                <a:gd name="T7" fmla="*/ 14 h 45"/>
                <a:gd name="T8" fmla="*/ 6 w 74"/>
                <a:gd name="T9" fmla="*/ 0 h 45"/>
                <a:gd name="T10" fmla="*/ 22 w 74"/>
                <a:gd name="T11" fmla="*/ 9 h 45"/>
                <a:gd name="T12" fmla="*/ 51 w 74"/>
                <a:gd name="T13" fmla="*/ 18 h 45"/>
                <a:gd name="T14" fmla="*/ 54 w 74"/>
                <a:gd name="T15" fmla="*/ 19 h 45"/>
                <a:gd name="T16" fmla="*/ 70 w 74"/>
                <a:gd name="T1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5">
                  <a:moveTo>
                    <a:pt x="70" y="4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33" y="12"/>
                    <a:pt x="51" y="18"/>
                  </a:cubicBezTo>
                  <a:cubicBezTo>
                    <a:pt x="52" y="18"/>
                    <a:pt x="53" y="19"/>
                    <a:pt x="54" y="19"/>
                  </a:cubicBezTo>
                  <a:cubicBezTo>
                    <a:pt x="74" y="25"/>
                    <a:pt x="70" y="40"/>
                    <a:pt x="70" y="4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10"/>
            <p:cNvSpPr/>
            <p:nvPr>
              <p:custDataLst>
                <p:tags r:id="rId6"/>
              </p:custDataLst>
            </p:nvPr>
          </p:nvSpPr>
          <p:spPr bwMode="auto">
            <a:xfrm>
              <a:off x="-2226807" y="8083068"/>
              <a:ext cx="101600" cy="31591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11"/>
            <p:cNvSpPr/>
            <p:nvPr>
              <p:custDataLst>
                <p:tags r:id="rId7"/>
              </p:custDataLst>
            </p:nvPr>
          </p:nvSpPr>
          <p:spPr bwMode="auto">
            <a:xfrm>
              <a:off x="-2226807" y="8083068"/>
              <a:ext cx="101600" cy="31591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12"/>
            <p:cNvSpPr/>
            <p:nvPr>
              <p:custDataLst>
                <p:tags r:id="rId8"/>
              </p:custDataLst>
            </p:nvPr>
          </p:nvSpPr>
          <p:spPr bwMode="auto">
            <a:xfrm>
              <a:off x="-2047419" y="8079893"/>
              <a:ext cx="147638" cy="303213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13"/>
            <p:cNvSpPr/>
            <p:nvPr>
              <p:custDataLst>
                <p:tags r:id="rId9"/>
              </p:custDataLst>
            </p:nvPr>
          </p:nvSpPr>
          <p:spPr bwMode="auto">
            <a:xfrm>
              <a:off x="-2047419" y="8079893"/>
              <a:ext cx="147638" cy="303213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14"/>
            <p:cNvSpPr/>
            <p:nvPr>
              <p:custDataLst>
                <p:tags r:id="rId10"/>
              </p:custDataLst>
            </p:nvPr>
          </p:nvSpPr>
          <p:spPr bwMode="auto">
            <a:xfrm>
              <a:off x="-2210932" y="8430731"/>
              <a:ext cx="161925" cy="53975"/>
            </a:xfrm>
            <a:custGeom>
              <a:avLst/>
              <a:gdLst>
                <a:gd name="T0" fmla="*/ 70 w 77"/>
                <a:gd name="T1" fmla="*/ 26 h 26"/>
                <a:gd name="T2" fmla="*/ 0 w 77"/>
                <a:gd name="T3" fmla="*/ 15 h 26"/>
                <a:gd name="T4" fmla="*/ 4 w 77"/>
                <a:gd name="T5" fmla="*/ 0 h 26"/>
                <a:gd name="T6" fmla="*/ 57 w 77"/>
                <a:gd name="T7" fmla="*/ 1 h 26"/>
                <a:gd name="T8" fmla="*/ 59 w 77"/>
                <a:gd name="T9" fmla="*/ 2 h 26"/>
                <a:gd name="T10" fmla="*/ 70 w 7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6">
                  <a:moveTo>
                    <a:pt x="70" y="2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4"/>
                    <a:pt x="48" y="8"/>
                    <a:pt x="57" y="1"/>
                  </a:cubicBezTo>
                  <a:cubicBezTo>
                    <a:pt x="57" y="2"/>
                    <a:pt x="58" y="2"/>
                    <a:pt x="59" y="2"/>
                  </a:cubicBezTo>
                  <a:cubicBezTo>
                    <a:pt x="77" y="13"/>
                    <a:pt x="70" y="26"/>
                    <a:pt x="7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15"/>
            <p:cNvSpPr/>
            <p:nvPr>
              <p:custDataLst>
                <p:tags r:id="rId11"/>
              </p:custDataLst>
            </p:nvPr>
          </p:nvSpPr>
          <p:spPr bwMode="auto">
            <a:xfrm>
              <a:off x="-1945819" y="8391043"/>
              <a:ext cx="155575" cy="57150"/>
            </a:xfrm>
            <a:custGeom>
              <a:avLst/>
              <a:gdLst>
                <a:gd name="T0" fmla="*/ 70 w 74"/>
                <a:gd name="T1" fmla="*/ 22 h 27"/>
                <a:gd name="T2" fmla="*/ 0 w 74"/>
                <a:gd name="T3" fmla="*/ 27 h 27"/>
                <a:gd name="T4" fmla="*/ 0 w 74"/>
                <a:gd name="T5" fmla="*/ 8 h 27"/>
                <a:gd name="T6" fmla="*/ 45 w 74"/>
                <a:gd name="T7" fmla="*/ 9 h 27"/>
                <a:gd name="T8" fmla="*/ 51 w 74"/>
                <a:gd name="T9" fmla="*/ 0 h 27"/>
                <a:gd name="T10" fmla="*/ 54 w 74"/>
                <a:gd name="T11" fmla="*/ 1 h 27"/>
                <a:gd name="T12" fmla="*/ 70 w 74"/>
                <a:gd name="T13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7">
                  <a:moveTo>
                    <a:pt x="70" y="22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9"/>
                    <a:pt x="38" y="12"/>
                    <a:pt x="45" y="9"/>
                  </a:cubicBezTo>
                  <a:cubicBezTo>
                    <a:pt x="49" y="7"/>
                    <a:pt x="50" y="3"/>
                    <a:pt x="51" y="0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74" y="7"/>
                    <a:pt x="70" y="22"/>
                    <a:pt x="70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6"/>
            <p:cNvSpPr/>
            <p:nvPr>
              <p:custDataLst>
                <p:tags r:id="rId12"/>
              </p:custDataLst>
            </p:nvPr>
          </p:nvSpPr>
          <p:spPr bwMode="auto">
            <a:xfrm>
              <a:off x="-2226807" y="8083068"/>
              <a:ext cx="101600" cy="147638"/>
            </a:xfrm>
            <a:custGeom>
              <a:avLst/>
              <a:gdLst>
                <a:gd name="T0" fmla="*/ 0 w 49"/>
                <a:gd name="T1" fmla="*/ 0 h 71"/>
                <a:gd name="T2" fmla="*/ 4 w 49"/>
                <a:gd name="T3" fmla="*/ 43 h 71"/>
                <a:gd name="T4" fmla="*/ 7 w 49"/>
                <a:gd name="T5" fmla="*/ 70 h 71"/>
                <a:gd name="T6" fmla="*/ 45 w 49"/>
                <a:gd name="T7" fmla="*/ 71 h 71"/>
                <a:gd name="T8" fmla="*/ 46 w 49"/>
                <a:gd name="T9" fmla="*/ 54 h 71"/>
                <a:gd name="T10" fmla="*/ 49 w 49"/>
                <a:gd name="T11" fmla="*/ 24 h 71"/>
                <a:gd name="T12" fmla="*/ 0 w 49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1">
                  <a:moveTo>
                    <a:pt x="0" y="0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8" y="71"/>
                    <a:pt x="31" y="71"/>
                    <a:pt x="45" y="7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17"/>
            <p:cNvSpPr/>
            <p:nvPr>
              <p:custDataLst>
                <p:tags r:id="rId13"/>
              </p:custDataLst>
            </p:nvPr>
          </p:nvSpPr>
          <p:spPr bwMode="auto">
            <a:xfrm>
              <a:off x="-2047419" y="8079893"/>
              <a:ext cx="125413" cy="142875"/>
            </a:xfrm>
            <a:custGeom>
              <a:avLst/>
              <a:gdLst>
                <a:gd name="T0" fmla="*/ 0 w 60"/>
                <a:gd name="T1" fmla="*/ 0 h 68"/>
                <a:gd name="T2" fmla="*/ 20 w 60"/>
                <a:gd name="T3" fmla="*/ 59 h 68"/>
                <a:gd name="T4" fmla="*/ 23 w 60"/>
                <a:gd name="T5" fmla="*/ 68 h 68"/>
                <a:gd name="T6" fmla="*/ 60 w 60"/>
                <a:gd name="T7" fmla="*/ 60 h 68"/>
                <a:gd name="T8" fmla="*/ 58 w 60"/>
                <a:gd name="T9" fmla="*/ 50 h 68"/>
                <a:gd name="T10" fmla="*/ 53 w 60"/>
                <a:gd name="T11" fmla="*/ 12 h 68"/>
                <a:gd name="T12" fmla="*/ 0 w 6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8">
                  <a:moveTo>
                    <a:pt x="0" y="0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5" y="66"/>
                    <a:pt x="48" y="63"/>
                    <a:pt x="60" y="6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8"/>
            <p:cNvSpPr/>
            <p:nvPr>
              <p:custDataLst>
                <p:tags r:id="rId14"/>
              </p:custDataLst>
            </p:nvPr>
          </p:nvSpPr>
          <p:spPr bwMode="auto">
            <a:xfrm>
              <a:off x="-2144257" y="7514743"/>
              <a:ext cx="387350" cy="209550"/>
            </a:xfrm>
            <a:custGeom>
              <a:avLst/>
              <a:gdLst>
                <a:gd name="T0" fmla="*/ 173 w 185"/>
                <a:gd name="T1" fmla="*/ 0 h 100"/>
                <a:gd name="T2" fmla="*/ 185 w 185"/>
                <a:gd name="T3" fmla="*/ 21 h 100"/>
                <a:gd name="T4" fmla="*/ 146 w 185"/>
                <a:gd name="T5" fmla="*/ 46 h 100"/>
                <a:gd name="T6" fmla="*/ 27 w 185"/>
                <a:gd name="T7" fmla="*/ 83 h 100"/>
                <a:gd name="T8" fmla="*/ 28 w 185"/>
                <a:gd name="T9" fmla="*/ 48 h 100"/>
                <a:gd name="T10" fmla="*/ 96 w 185"/>
                <a:gd name="T11" fmla="*/ 25 h 100"/>
                <a:gd name="T12" fmla="*/ 173 w 185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00">
                  <a:moveTo>
                    <a:pt x="173" y="0"/>
                  </a:moveTo>
                  <a:cubicBezTo>
                    <a:pt x="185" y="21"/>
                    <a:pt x="185" y="21"/>
                    <a:pt x="185" y="21"/>
                  </a:cubicBezTo>
                  <a:cubicBezTo>
                    <a:pt x="185" y="21"/>
                    <a:pt x="169" y="32"/>
                    <a:pt x="146" y="46"/>
                  </a:cubicBezTo>
                  <a:cubicBezTo>
                    <a:pt x="105" y="70"/>
                    <a:pt x="45" y="100"/>
                    <a:pt x="27" y="83"/>
                  </a:cubicBezTo>
                  <a:cubicBezTo>
                    <a:pt x="0" y="57"/>
                    <a:pt x="28" y="48"/>
                    <a:pt x="28" y="48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73" y="0"/>
                    <a:pt x="173" y="0"/>
                    <a:pt x="173" y="0"/>
                  </a:cubicBezTo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19"/>
            <p:cNvSpPr/>
            <p:nvPr>
              <p:custDataLst>
                <p:tags r:id="rId15"/>
              </p:custDataLst>
            </p:nvPr>
          </p:nvSpPr>
          <p:spPr bwMode="auto">
            <a:xfrm>
              <a:off x="-1812469" y="7481406"/>
              <a:ext cx="168275" cy="106363"/>
            </a:xfrm>
            <a:custGeom>
              <a:avLst/>
              <a:gdLst>
                <a:gd name="T0" fmla="*/ 14 w 80"/>
                <a:gd name="T1" fmla="*/ 40 h 51"/>
                <a:gd name="T2" fmla="*/ 65 w 80"/>
                <a:gd name="T3" fmla="*/ 34 h 51"/>
                <a:gd name="T4" fmla="*/ 66 w 80"/>
                <a:gd name="T5" fmla="*/ 0 h 51"/>
                <a:gd name="T6" fmla="*/ 14 w 80"/>
                <a:gd name="T7" fmla="*/ 16 h 51"/>
                <a:gd name="T8" fmla="*/ 0 w 80"/>
                <a:gd name="T9" fmla="*/ 30 h 51"/>
                <a:gd name="T10" fmla="*/ 14 w 80"/>
                <a:gd name="T11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1">
                  <a:moveTo>
                    <a:pt x="14" y="40"/>
                  </a:moveTo>
                  <a:cubicBezTo>
                    <a:pt x="14" y="40"/>
                    <a:pt x="51" y="51"/>
                    <a:pt x="65" y="34"/>
                  </a:cubicBezTo>
                  <a:cubicBezTo>
                    <a:pt x="80" y="17"/>
                    <a:pt x="66" y="0"/>
                    <a:pt x="66" y="0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14" y="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20"/>
            <p:cNvSpPr/>
            <p:nvPr>
              <p:custDataLst>
                <p:tags r:id="rId16"/>
              </p:custDataLst>
            </p:nvPr>
          </p:nvSpPr>
          <p:spPr bwMode="auto">
            <a:xfrm>
              <a:off x="-1966457" y="7632218"/>
              <a:ext cx="47625" cy="41275"/>
            </a:xfrm>
            <a:custGeom>
              <a:avLst/>
              <a:gdLst>
                <a:gd name="T0" fmla="*/ 12 w 23"/>
                <a:gd name="T1" fmla="*/ 0 h 20"/>
                <a:gd name="T2" fmla="*/ 0 w 23"/>
                <a:gd name="T3" fmla="*/ 3 h 20"/>
                <a:gd name="T4" fmla="*/ 2 w 23"/>
                <a:gd name="T5" fmla="*/ 20 h 20"/>
                <a:gd name="T6" fmla="*/ 23 w 23"/>
                <a:gd name="T7" fmla="*/ 10 h 20"/>
                <a:gd name="T8" fmla="*/ 12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2" y="0"/>
                  </a:moveTo>
                  <a:cubicBezTo>
                    <a:pt x="8" y="1"/>
                    <a:pt x="4" y="2"/>
                    <a:pt x="0" y="3"/>
                  </a:cubicBezTo>
                  <a:cubicBezTo>
                    <a:pt x="0" y="8"/>
                    <a:pt x="1" y="14"/>
                    <a:pt x="2" y="20"/>
                  </a:cubicBezTo>
                  <a:cubicBezTo>
                    <a:pt x="9" y="17"/>
                    <a:pt x="16" y="14"/>
                    <a:pt x="23" y="1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21"/>
            <p:cNvSpPr/>
            <p:nvPr>
              <p:custDataLst>
                <p:tags r:id="rId17"/>
              </p:custDataLst>
            </p:nvPr>
          </p:nvSpPr>
          <p:spPr bwMode="auto">
            <a:xfrm>
              <a:off x="-1212394" y="8119581"/>
              <a:ext cx="368300" cy="312738"/>
            </a:xfrm>
            <a:custGeom>
              <a:avLst/>
              <a:gdLst>
                <a:gd name="T0" fmla="*/ 232 w 232"/>
                <a:gd name="T1" fmla="*/ 176 h 197"/>
                <a:gd name="T2" fmla="*/ 207 w 232"/>
                <a:gd name="T3" fmla="*/ 197 h 197"/>
                <a:gd name="T4" fmla="*/ 128 w 232"/>
                <a:gd name="T5" fmla="*/ 163 h 197"/>
                <a:gd name="T6" fmla="*/ 0 w 232"/>
                <a:gd name="T7" fmla="*/ 111 h 197"/>
                <a:gd name="T8" fmla="*/ 14 w 232"/>
                <a:gd name="T9" fmla="*/ 42 h 197"/>
                <a:gd name="T10" fmla="*/ 92 w 232"/>
                <a:gd name="T11" fmla="*/ 0 h 197"/>
                <a:gd name="T12" fmla="*/ 180 w 232"/>
                <a:gd name="T13" fmla="*/ 109 h 197"/>
                <a:gd name="T14" fmla="*/ 232 w 232"/>
                <a:gd name="T15" fmla="*/ 1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97">
                  <a:moveTo>
                    <a:pt x="232" y="176"/>
                  </a:moveTo>
                  <a:lnTo>
                    <a:pt x="207" y="197"/>
                  </a:lnTo>
                  <a:lnTo>
                    <a:pt x="128" y="163"/>
                  </a:lnTo>
                  <a:lnTo>
                    <a:pt x="0" y="111"/>
                  </a:lnTo>
                  <a:lnTo>
                    <a:pt x="14" y="42"/>
                  </a:lnTo>
                  <a:lnTo>
                    <a:pt x="92" y="0"/>
                  </a:lnTo>
                  <a:lnTo>
                    <a:pt x="180" y="109"/>
                  </a:lnTo>
                  <a:lnTo>
                    <a:pt x="232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22"/>
            <p:cNvSpPr/>
            <p:nvPr>
              <p:custDataLst>
                <p:tags r:id="rId18"/>
              </p:custDataLst>
            </p:nvPr>
          </p:nvSpPr>
          <p:spPr bwMode="auto">
            <a:xfrm>
              <a:off x="-2961819" y="6551131"/>
              <a:ext cx="1895475" cy="1744663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23"/>
            <p:cNvSpPr/>
            <p:nvPr>
              <p:custDataLst>
                <p:tags r:id="rId19"/>
              </p:custDataLst>
            </p:nvPr>
          </p:nvSpPr>
          <p:spPr bwMode="auto">
            <a:xfrm>
              <a:off x="-2961819" y="6551131"/>
              <a:ext cx="1895475" cy="1744663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24"/>
            <p:cNvSpPr/>
            <p:nvPr>
              <p:custDataLst>
                <p:tags r:id="rId20"/>
              </p:custDataLst>
            </p:nvPr>
          </p:nvSpPr>
          <p:spPr bwMode="auto">
            <a:xfrm>
              <a:off x="-1009194" y="8292618"/>
              <a:ext cx="165100" cy="139700"/>
            </a:xfrm>
            <a:custGeom>
              <a:avLst/>
              <a:gdLst>
                <a:gd name="T0" fmla="*/ 104 w 104"/>
                <a:gd name="T1" fmla="*/ 67 h 88"/>
                <a:gd name="T2" fmla="*/ 79 w 104"/>
                <a:gd name="T3" fmla="*/ 88 h 88"/>
                <a:gd name="T4" fmla="*/ 0 w 104"/>
                <a:gd name="T5" fmla="*/ 54 h 88"/>
                <a:gd name="T6" fmla="*/ 52 w 104"/>
                <a:gd name="T7" fmla="*/ 0 h 88"/>
                <a:gd name="T8" fmla="*/ 104 w 104"/>
                <a:gd name="T9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8">
                  <a:moveTo>
                    <a:pt x="104" y="67"/>
                  </a:moveTo>
                  <a:lnTo>
                    <a:pt x="79" y="88"/>
                  </a:lnTo>
                  <a:lnTo>
                    <a:pt x="0" y="54"/>
                  </a:lnTo>
                  <a:lnTo>
                    <a:pt x="52" y="0"/>
                  </a:lnTo>
                  <a:lnTo>
                    <a:pt x="104" y="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25"/>
            <p:cNvSpPr/>
            <p:nvPr>
              <p:custDataLst>
                <p:tags r:id="rId21"/>
              </p:custDataLst>
            </p:nvPr>
          </p:nvSpPr>
          <p:spPr bwMode="auto">
            <a:xfrm>
              <a:off x="-2272844" y="7605231"/>
              <a:ext cx="377825" cy="412750"/>
            </a:xfrm>
            <a:custGeom>
              <a:avLst/>
              <a:gdLst>
                <a:gd name="T0" fmla="*/ 181 w 181"/>
                <a:gd name="T1" fmla="*/ 178 h 198"/>
                <a:gd name="T2" fmla="*/ 0 w 181"/>
                <a:gd name="T3" fmla="*/ 193 h 198"/>
                <a:gd name="T4" fmla="*/ 61 w 181"/>
                <a:gd name="T5" fmla="*/ 1 h 198"/>
                <a:gd name="T6" fmla="*/ 146 w 181"/>
                <a:gd name="T7" fmla="*/ 0 h 198"/>
                <a:gd name="T8" fmla="*/ 151 w 181"/>
                <a:gd name="T9" fmla="*/ 46 h 198"/>
                <a:gd name="T10" fmla="*/ 159 w 181"/>
                <a:gd name="T11" fmla="*/ 89 h 198"/>
                <a:gd name="T12" fmla="*/ 181 w 181"/>
                <a:gd name="T13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98">
                  <a:moveTo>
                    <a:pt x="181" y="178"/>
                  </a:moveTo>
                  <a:cubicBezTo>
                    <a:pt x="113" y="198"/>
                    <a:pt x="46" y="197"/>
                    <a:pt x="0" y="193"/>
                  </a:cubicBezTo>
                  <a:cubicBezTo>
                    <a:pt x="20" y="100"/>
                    <a:pt x="61" y="1"/>
                    <a:pt x="61" y="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12"/>
                    <a:pt x="148" y="28"/>
                    <a:pt x="151" y="46"/>
                  </a:cubicBezTo>
                  <a:cubicBezTo>
                    <a:pt x="153" y="59"/>
                    <a:pt x="156" y="74"/>
                    <a:pt x="159" y="89"/>
                  </a:cubicBezTo>
                  <a:cubicBezTo>
                    <a:pt x="166" y="119"/>
                    <a:pt x="174" y="152"/>
                    <a:pt x="181" y="1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26"/>
            <p:cNvSpPr/>
            <p:nvPr>
              <p:custDataLst>
                <p:tags r:id="rId22"/>
              </p:custDataLst>
            </p:nvPr>
          </p:nvSpPr>
          <p:spPr bwMode="auto">
            <a:xfrm>
              <a:off x="-2293482" y="7978293"/>
              <a:ext cx="433388" cy="250825"/>
            </a:xfrm>
            <a:custGeom>
              <a:avLst/>
              <a:gdLst>
                <a:gd name="T0" fmla="*/ 208 w 208"/>
                <a:gd name="T1" fmla="*/ 62 h 120"/>
                <a:gd name="T2" fmla="*/ 0 w 208"/>
                <a:gd name="T3" fmla="*/ 88 h 120"/>
                <a:gd name="T4" fmla="*/ 10 w 208"/>
                <a:gd name="T5" fmla="*/ 14 h 120"/>
                <a:gd name="T6" fmla="*/ 143 w 208"/>
                <a:gd name="T7" fmla="*/ 10 h 120"/>
                <a:gd name="T8" fmla="*/ 173 w 208"/>
                <a:gd name="T9" fmla="*/ 4 h 120"/>
                <a:gd name="T10" fmla="*/ 191 w 208"/>
                <a:gd name="T11" fmla="*/ 0 h 120"/>
                <a:gd name="T12" fmla="*/ 196 w 208"/>
                <a:gd name="T13" fmla="*/ 19 h 120"/>
                <a:gd name="T14" fmla="*/ 204 w 208"/>
                <a:gd name="T15" fmla="*/ 49 h 120"/>
                <a:gd name="T16" fmla="*/ 208 w 208"/>
                <a:gd name="T17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20">
                  <a:moveTo>
                    <a:pt x="208" y="62"/>
                  </a:moveTo>
                  <a:cubicBezTo>
                    <a:pt x="113" y="120"/>
                    <a:pt x="0" y="88"/>
                    <a:pt x="0" y="88"/>
                  </a:cubicBezTo>
                  <a:cubicBezTo>
                    <a:pt x="1" y="65"/>
                    <a:pt x="5" y="40"/>
                    <a:pt x="10" y="14"/>
                  </a:cubicBezTo>
                  <a:cubicBezTo>
                    <a:pt x="45" y="17"/>
                    <a:pt x="92" y="18"/>
                    <a:pt x="143" y="10"/>
                  </a:cubicBezTo>
                  <a:cubicBezTo>
                    <a:pt x="153" y="9"/>
                    <a:pt x="163" y="7"/>
                    <a:pt x="173" y="4"/>
                  </a:cubicBezTo>
                  <a:cubicBezTo>
                    <a:pt x="179" y="3"/>
                    <a:pt x="185" y="1"/>
                    <a:pt x="191" y="0"/>
                  </a:cubicBezTo>
                  <a:cubicBezTo>
                    <a:pt x="193" y="6"/>
                    <a:pt x="194" y="13"/>
                    <a:pt x="196" y="19"/>
                  </a:cubicBezTo>
                  <a:cubicBezTo>
                    <a:pt x="199" y="31"/>
                    <a:pt x="202" y="41"/>
                    <a:pt x="204" y="49"/>
                  </a:cubicBezTo>
                  <a:cubicBezTo>
                    <a:pt x="207" y="57"/>
                    <a:pt x="208" y="62"/>
                    <a:pt x="208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27"/>
            <p:cNvSpPr/>
            <p:nvPr>
              <p:custDataLst>
                <p:tags r:id="rId23"/>
              </p:custDataLst>
            </p:nvPr>
          </p:nvSpPr>
          <p:spPr bwMode="auto">
            <a:xfrm>
              <a:off x="-2385557" y="7106756"/>
              <a:ext cx="631825" cy="560388"/>
            </a:xfrm>
            <a:custGeom>
              <a:avLst/>
              <a:gdLst>
                <a:gd name="T0" fmla="*/ 272 w 303"/>
                <a:gd name="T1" fmla="*/ 119 h 269"/>
                <a:gd name="T2" fmla="*/ 297 w 303"/>
                <a:gd name="T3" fmla="*/ 160 h 269"/>
                <a:gd name="T4" fmla="*/ 174 w 303"/>
                <a:gd name="T5" fmla="*/ 260 h 269"/>
                <a:gd name="T6" fmla="*/ 163 w 303"/>
                <a:gd name="T7" fmla="*/ 262 h 269"/>
                <a:gd name="T8" fmla="*/ 154 w 303"/>
                <a:gd name="T9" fmla="*/ 263 h 269"/>
                <a:gd name="T10" fmla="*/ 150 w 303"/>
                <a:gd name="T11" fmla="*/ 263 h 269"/>
                <a:gd name="T12" fmla="*/ 16 w 303"/>
                <a:gd name="T13" fmla="*/ 191 h 269"/>
                <a:gd name="T14" fmla="*/ 4 w 303"/>
                <a:gd name="T15" fmla="*/ 149 h 269"/>
                <a:gd name="T16" fmla="*/ 3 w 303"/>
                <a:gd name="T17" fmla="*/ 138 h 269"/>
                <a:gd name="T18" fmla="*/ 121 w 303"/>
                <a:gd name="T19" fmla="*/ 1 h 269"/>
                <a:gd name="T20" fmla="*/ 157 w 303"/>
                <a:gd name="T21" fmla="*/ 2 h 269"/>
                <a:gd name="T22" fmla="*/ 168 w 303"/>
                <a:gd name="T23" fmla="*/ 4 h 269"/>
                <a:gd name="T24" fmla="*/ 258 w 303"/>
                <a:gd name="T25" fmla="*/ 73 h 269"/>
                <a:gd name="T26" fmla="*/ 271 w 303"/>
                <a:gd name="T27" fmla="*/ 115 h 269"/>
                <a:gd name="T28" fmla="*/ 272 w 303"/>
                <a:gd name="T29" fmla="*/ 11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" h="269">
                  <a:moveTo>
                    <a:pt x="272" y="119"/>
                  </a:moveTo>
                  <a:cubicBezTo>
                    <a:pt x="286" y="130"/>
                    <a:pt x="295" y="144"/>
                    <a:pt x="297" y="160"/>
                  </a:cubicBezTo>
                  <a:cubicBezTo>
                    <a:pt x="303" y="206"/>
                    <a:pt x="248" y="251"/>
                    <a:pt x="174" y="260"/>
                  </a:cubicBezTo>
                  <a:cubicBezTo>
                    <a:pt x="170" y="261"/>
                    <a:pt x="166" y="261"/>
                    <a:pt x="163" y="262"/>
                  </a:cubicBezTo>
                  <a:cubicBezTo>
                    <a:pt x="160" y="262"/>
                    <a:pt x="157" y="263"/>
                    <a:pt x="154" y="263"/>
                  </a:cubicBezTo>
                  <a:cubicBezTo>
                    <a:pt x="153" y="263"/>
                    <a:pt x="151" y="263"/>
                    <a:pt x="150" y="263"/>
                  </a:cubicBezTo>
                  <a:cubicBezTo>
                    <a:pt x="93" y="269"/>
                    <a:pt x="40" y="239"/>
                    <a:pt x="16" y="191"/>
                  </a:cubicBezTo>
                  <a:cubicBezTo>
                    <a:pt x="10" y="178"/>
                    <a:pt x="6" y="164"/>
                    <a:pt x="4" y="149"/>
                  </a:cubicBezTo>
                  <a:cubicBezTo>
                    <a:pt x="3" y="145"/>
                    <a:pt x="3" y="142"/>
                    <a:pt x="3" y="138"/>
                  </a:cubicBezTo>
                  <a:cubicBezTo>
                    <a:pt x="0" y="70"/>
                    <a:pt x="51" y="10"/>
                    <a:pt x="121" y="1"/>
                  </a:cubicBezTo>
                  <a:cubicBezTo>
                    <a:pt x="133" y="0"/>
                    <a:pt x="146" y="0"/>
                    <a:pt x="157" y="2"/>
                  </a:cubicBezTo>
                  <a:cubicBezTo>
                    <a:pt x="161" y="2"/>
                    <a:pt x="165" y="3"/>
                    <a:pt x="168" y="4"/>
                  </a:cubicBezTo>
                  <a:cubicBezTo>
                    <a:pt x="207" y="12"/>
                    <a:pt x="241" y="38"/>
                    <a:pt x="258" y="73"/>
                  </a:cubicBezTo>
                  <a:cubicBezTo>
                    <a:pt x="265" y="86"/>
                    <a:pt x="270" y="100"/>
                    <a:pt x="271" y="115"/>
                  </a:cubicBezTo>
                  <a:cubicBezTo>
                    <a:pt x="272" y="117"/>
                    <a:pt x="272" y="118"/>
                    <a:pt x="272" y="11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28"/>
            <p:cNvSpPr/>
            <p:nvPr>
              <p:custDataLst>
                <p:tags r:id="rId24"/>
              </p:custDataLst>
            </p:nvPr>
          </p:nvSpPr>
          <p:spPr bwMode="auto">
            <a:xfrm>
              <a:off x="-2066469" y="7398856"/>
              <a:ext cx="47625" cy="55563"/>
            </a:xfrm>
            <a:custGeom>
              <a:avLst/>
              <a:gdLst>
                <a:gd name="T0" fmla="*/ 21 w 23"/>
                <a:gd name="T1" fmla="*/ 11 h 27"/>
                <a:gd name="T2" fmla="*/ 15 w 23"/>
                <a:gd name="T3" fmla="*/ 25 h 27"/>
                <a:gd name="T4" fmla="*/ 2 w 23"/>
                <a:gd name="T5" fmla="*/ 16 h 27"/>
                <a:gd name="T6" fmla="*/ 8 w 23"/>
                <a:gd name="T7" fmla="*/ 1 h 27"/>
                <a:gd name="T8" fmla="*/ 21 w 23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1"/>
                  </a:moveTo>
                  <a:cubicBezTo>
                    <a:pt x="23" y="17"/>
                    <a:pt x="20" y="24"/>
                    <a:pt x="15" y="25"/>
                  </a:cubicBezTo>
                  <a:cubicBezTo>
                    <a:pt x="10" y="27"/>
                    <a:pt x="4" y="23"/>
                    <a:pt x="2" y="16"/>
                  </a:cubicBezTo>
                  <a:cubicBezTo>
                    <a:pt x="0" y="10"/>
                    <a:pt x="3" y="3"/>
                    <a:pt x="8" y="1"/>
                  </a:cubicBezTo>
                  <a:cubicBezTo>
                    <a:pt x="13" y="0"/>
                    <a:pt x="19" y="4"/>
                    <a:pt x="21" y="11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29"/>
            <p:cNvSpPr/>
            <p:nvPr>
              <p:custDataLst>
                <p:tags r:id="rId25"/>
              </p:custDataLst>
            </p:nvPr>
          </p:nvSpPr>
          <p:spPr bwMode="auto">
            <a:xfrm>
              <a:off x="-1920419" y="7333768"/>
              <a:ext cx="47625" cy="55563"/>
            </a:xfrm>
            <a:custGeom>
              <a:avLst/>
              <a:gdLst>
                <a:gd name="T0" fmla="*/ 21 w 23"/>
                <a:gd name="T1" fmla="*/ 10 h 27"/>
                <a:gd name="T2" fmla="*/ 16 w 23"/>
                <a:gd name="T3" fmla="*/ 25 h 27"/>
                <a:gd name="T4" fmla="*/ 3 w 23"/>
                <a:gd name="T5" fmla="*/ 17 h 27"/>
                <a:gd name="T6" fmla="*/ 8 w 23"/>
                <a:gd name="T7" fmla="*/ 2 h 27"/>
                <a:gd name="T8" fmla="*/ 21 w 23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0"/>
                  </a:moveTo>
                  <a:cubicBezTo>
                    <a:pt x="23" y="17"/>
                    <a:pt x="21" y="23"/>
                    <a:pt x="16" y="25"/>
                  </a:cubicBezTo>
                  <a:cubicBezTo>
                    <a:pt x="11" y="27"/>
                    <a:pt x="5" y="23"/>
                    <a:pt x="3" y="17"/>
                  </a:cubicBezTo>
                  <a:cubicBezTo>
                    <a:pt x="0" y="10"/>
                    <a:pt x="3" y="3"/>
                    <a:pt x="8" y="2"/>
                  </a:cubicBezTo>
                  <a:cubicBezTo>
                    <a:pt x="13" y="0"/>
                    <a:pt x="19" y="4"/>
                    <a:pt x="21" y="10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30"/>
            <p:cNvSpPr/>
            <p:nvPr>
              <p:custDataLst>
                <p:tags r:id="rId26"/>
              </p:custDataLst>
            </p:nvPr>
          </p:nvSpPr>
          <p:spPr bwMode="auto">
            <a:xfrm>
              <a:off x="-1988682" y="7448068"/>
              <a:ext cx="115888" cy="77788"/>
            </a:xfrm>
            <a:custGeom>
              <a:avLst/>
              <a:gdLst>
                <a:gd name="T0" fmla="*/ 0 w 56"/>
                <a:gd name="T1" fmla="*/ 30 h 37"/>
                <a:gd name="T2" fmla="*/ 53 w 56"/>
                <a:gd name="T3" fmla="*/ 0 h 37"/>
                <a:gd name="T4" fmla="*/ 38 w 56"/>
                <a:gd name="T5" fmla="*/ 28 h 37"/>
                <a:gd name="T6" fmla="*/ 0 w 56"/>
                <a:gd name="T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7">
                  <a:moveTo>
                    <a:pt x="0" y="3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6" y="20"/>
                    <a:pt x="38" y="28"/>
                  </a:cubicBezTo>
                  <a:cubicBezTo>
                    <a:pt x="21" y="37"/>
                    <a:pt x="0" y="30"/>
                    <a:pt x="0" y="3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38"/>
            <p:cNvSpPr/>
            <p:nvPr>
              <p:custDataLst>
                <p:tags r:id="rId27"/>
              </p:custDataLst>
            </p:nvPr>
          </p:nvSpPr>
          <p:spPr bwMode="auto">
            <a:xfrm>
              <a:off x="-1953757" y="7406793"/>
              <a:ext cx="44450" cy="42863"/>
            </a:xfrm>
            <a:custGeom>
              <a:avLst/>
              <a:gdLst>
                <a:gd name="T0" fmla="*/ 19 w 21"/>
                <a:gd name="T1" fmla="*/ 6 h 21"/>
                <a:gd name="T2" fmla="*/ 15 w 21"/>
                <a:gd name="T3" fmla="*/ 19 h 21"/>
                <a:gd name="T4" fmla="*/ 3 w 21"/>
                <a:gd name="T5" fmla="*/ 15 h 21"/>
                <a:gd name="T6" fmla="*/ 6 w 21"/>
                <a:gd name="T7" fmla="*/ 3 h 21"/>
                <a:gd name="T8" fmla="*/ 19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6"/>
                  </a:moveTo>
                  <a:cubicBezTo>
                    <a:pt x="21" y="11"/>
                    <a:pt x="19" y="16"/>
                    <a:pt x="15" y="19"/>
                  </a:cubicBezTo>
                  <a:cubicBezTo>
                    <a:pt x="10" y="21"/>
                    <a:pt x="5" y="19"/>
                    <a:pt x="3" y="15"/>
                  </a:cubicBezTo>
                  <a:cubicBezTo>
                    <a:pt x="0" y="10"/>
                    <a:pt x="2" y="5"/>
                    <a:pt x="6" y="3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39"/>
            <p:cNvSpPr/>
            <p:nvPr>
              <p:custDataLst>
                <p:tags r:id="rId28"/>
              </p:custDataLst>
            </p:nvPr>
          </p:nvSpPr>
          <p:spPr bwMode="auto">
            <a:xfrm>
              <a:off x="-2412544" y="7081356"/>
              <a:ext cx="590550" cy="550863"/>
            </a:xfrm>
            <a:custGeom>
              <a:avLst/>
              <a:gdLst>
                <a:gd name="T0" fmla="*/ 88 w 283"/>
                <a:gd name="T1" fmla="*/ 202 h 264"/>
                <a:gd name="T2" fmla="*/ 98 w 283"/>
                <a:gd name="T3" fmla="*/ 118 h 264"/>
                <a:gd name="T4" fmla="*/ 188 w 283"/>
                <a:gd name="T5" fmla="*/ 114 h 264"/>
                <a:gd name="T6" fmla="*/ 173 w 283"/>
                <a:gd name="T7" fmla="*/ 100 h 264"/>
                <a:gd name="T8" fmla="*/ 226 w 283"/>
                <a:gd name="T9" fmla="*/ 99 h 264"/>
                <a:gd name="T10" fmla="*/ 215 w 283"/>
                <a:gd name="T11" fmla="*/ 87 h 264"/>
                <a:gd name="T12" fmla="*/ 283 w 283"/>
                <a:gd name="T13" fmla="*/ 79 h 264"/>
                <a:gd name="T14" fmla="*/ 184 w 283"/>
                <a:gd name="T15" fmla="*/ 3 h 264"/>
                <a:gd name="T16" fmla="*/ 172 w 283"/>
                <a:gd name="T17" fmla="*/ 1 h 264"/>
                <a:gd name="T18" fmla="*/ 151 w 283"/>
                <a:gd name="T19" fmla="*/ 0 h 264"/>
                <a:gd name="T20" fmla="*/ 132 w 283"/>
                <a:gd name="T21" fmla="*/ 1 h 264"/>
                <a:gd name="T22" fmla="*/ 3 w 283"/>
                <a:gd name="T23" fmla="*/ 150 h 264"/>
                <a:gd name="T24" fmla="*/ 4 w 283"/>
                <a:gd name="T25" fmla="*/ 163 h 264"/>
                <a:gd name="T26" fmla="*/ 18 w 283"/>
                <a:gd name="T27" fmla="*/ 208 h 264"/>
                <a:gd name="T28" fmla="*/ 72 w 283"/>
                <a:gd name="T29" fmla="*/ 264 h 264"/>
                <a:gd name="T30" fmla="*/ 88 w 283"/>
                <a:gd name="T31" fmla="*/ 20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264">
                  <a:moveTo>
                    <a:pt x="88" y="202"/>
                  </a:moveTo>
                  <a:cubicBezTo>
                    <a:pt x="88" y="202"/>
                    <a:pt x="70" y="180"/>
                    <a:pt x="98" y="118"/>
                  </a:cubicBezTo>
                  <a:cubicBezTo>
                    <a:pt x="98" y="118"/>
                    <a:pt x="141" y="133"/>
                    <a:pt x="188" y="114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205" y="106"/>
                    <a:pt x="226" y="99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7"/>
                    <a:pt x="258" y="89"/>
                    <a:pt x="283" y="79"/>
                  </a:cubicBezTo>
                  <a:cubicBezTo>
                    <a:pt x="263" y="40"/>
                    <a:pt x="227" y="13"/>
                    <a:pt x="184" y="3"/>
                  </a:cubicBezTo>
                  <a:cubicBezTo>
                    <a:pt x="180" y="2"/>
                    <a:pt x="176" y="2"/>
                    <a:pt x="172" y="1"/>
                  </a:cubicBezTo>
                  <a:cubicBezTo>
                    <a:pt x="165" y="0"/>
                    <a:pt x="158" y="0"/>
                    <a:pt x="151" y="0"/>
                  </a:cubicBezTo>
                  <a:cubicBezTo>
                    <a:pt x="145" y="0"/>
                    <a:pt x="139" y="0"/>
                    <a:pt x="132" y="1"/>
                  </a:cubicBezTo>
                  <a:cubicBezTo>
                    <a:pt x="57" y="11"/>
                    <a:pt x="0" y="76"/>
                    <a:pt x="3" y="150"/>
                  </a:cubicBezTo>
                  <a:cubicBezTo>
                    <a:pt x="3" y="154"/>
                    <a:pt x="4" y="158"/>
                    <a:pt x="4" y="163"/>
                  </a:cubicBezTo>
                  <a:cubicBezTo>
                    <a:pt x="6" y="179"/>
                    <a:pt x="11" y="194"/>
                    <a:pt x="18" y="208"/>
                  </a:cubicBezTo>
                  <a:cubicBezTo>
                    <a:pt x="34" y="240"/>
                    <a:pt x="72" y="264"/>
                    <a:pt x="72" y="264"/>
                  </a:cubicBezTo>
                  <a:lnTo>
                    <a:pt x="88" y="20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40"/>
            <p:cNvSpPr/>
            <p:nvPr>
              <p:custDataLst>
                <p:tags r:id="rId29"/>
              </p:custDataLst>
            </p:nvPr>
          </p:nvSpPr>
          <p:spPr bwMode="auto">
            <a:xfrm>
              <a:off x="-1869618" y="7657618"/>
              <a:ext cx="230188" cy="100013"/>
            </a:xfrm>
            <a:custGeom>
              <a:avLst/>
              <a:gdLst>
                <a:gd name="T0" fmla="*/ 80 w 111"/>
                <a:gd name="T1" fmla="*/ 0 h 48"/>
                <a:gd name="T2" fmla="*/ 57 w 111"/>
                <a:gd name="T3" fmla="*/ 14 h 48"/>
                <a:gd name="T4" fmla="*/ 53 w 111"/>
                <a:gd name="T5" fmla="*/ 16 h 48"/>
                <a:gd name="T6" fmla="*/ 0 w 111"/>
                <a:gd name="T7" fmla="*/ 19 h 48"/>
                <a:gd name="T8" fmla="*/ 33 w 111"/>
                <a:gd name="T9" fmla="*/ 48 h 48"/>
                <a:gd name="T10" fmla="*/ 48 w 111"/>
                <a:gd name="T11" fmla="*/ 44 h 48"/>
                <a:gd name="T12" fmla="*/ 60 w 111"/>
                <a:gd name="T13" fmla="*/ 40 h 48"/>
                <a:gd name="T14" fmla="*/ 61 w 111"/>
                <a:gd name="T15" fmla="*/ 40 h 48"/>
                <a:gd name="T16" fmla="*/ 108 w 111"/>
                <a:gd name="T17" fmla="*/ 21 h 48"/>
                <a:gd name="T18" fmla="*/ 111 w 111"/>
                <a:gd name="T19" fmla="*/ 6 h 48"/>
                <a:gd name="T20" fmla="*/ 80 w 111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48">
                  <a:moveTo>
                    <a:pt x="80" y="0"/>
                  </a:moveTo>
                  <a:cubicBezTo>
                    <a:pt x="57" y="14"/>
                    <a:pt x="57" y="14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9" y="47"/>
                    <a:pt x="44" y="45"/>
                    <a:pt x="48" y="44"/>
                  </a:cubicBezTo>
                  <a:cubicBezTo>
                    <a:pt x="56" y="41"/>
                    <a:pt x="60" y="40"/>
                    <a:pt x="60" y="40"/>
                  </a:cubicBezTo>
                  <a:cubicBezTo>
                    <a:pt x="60" y="40"/>
                    <a:pt x="60" y="40"/>
                    <a:pt x="61" y="40"/>
                  </a:cubicBezTo>
                  <a:cubicBezTo>
                    <a:pt x="67" y="40"/>
                    <a:pt x="100" y="39"/>
                    <a:pt x="108" y="21"/>
                  </a:cubicBezTo>
                  <a:cubicBezTo>
                    <a:pt x="111" y="16"/>
                    <a:pt x="111" y="11"/>
                    <a:pt x="111" y="6"/>
                  </a:cubicBezTo>
                  <a:cubicBezTo>
                    <a:pt x="103" y="5"/>
                    <a:pt x="92" y="3"/>
                    <a:pt x="8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41"/>
            <p:cNvSpPr/>
            <p:nvPr>
              <p:custDataLst>
                <p:tags r:id="rId30"/>
              </p:custDataLst>
            </p:nvPr>
          </p:nvSpPr>
          <p:spPr bwMode="auto">
            <a:xfrm>
              <a:off x="-2139494" y="7700481"/>
              <a:ext cx="198438" cy="98425"/>
            </a:xfrm>
            <a:custGeom>
              <a:avLst/>
              <a:gdLst>
                <a:gd name="T0" fmla="*/ 87 w 95"/>
                <a:gd name="T1" fmla="*/ 0 h 47"/>
                <a:gd name="T2" fmla="*/ 30 w 95"/>
                <a:gd name="T3" fmla="*/ 3 h 47"/>
                <a:gd name="T4" fmla="*/ 20 w 95"/>
                <a:gd name="T5" fmla="*/ 36 h 47"/>
                <a:gd name="T6" fmla="*/ 54 w 95"/>
                <a:gd name="T7" fmla="*/ 47 h 47"/>
                <a:gd name="T8" fmla="*/ 95 w 95"/>
                <a:gd name="T9" fmla="*/ 43 h 47"/>
                <a:gd name="T10" fmla="*/ 87 w 95"/>
                <a:gd name="T11" fmla="*/ 0 h 47"/>
                <a:gd name="T12" fmla="*/ 87 w 9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7">
                  <a:moveTo>
                    <a:pt x="87" y="0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0" y="4"/>
                    <a:pt x="20" y="36"/>
                  </a:cubicBezTo>
                  <a:cubicBezTo>
                    <a:pt x="25" y="44"/>
                    <a:pt x="37" y="47"/>
                    <a:pt x="54" y="47"/>
                  </a:cubicBezTo>
                  <a:cubicBezTo>
                    <a:pt x="66" y="47"/>
                    <a:pt x="80" y="45"/>
                    <a:pt x="95" y="43"/>
                  </a:cubicBezTo>
                  <a:cubicBezTo>
                    <a:pt x="92" y="28"/>
                    <a:pt x="89" y="13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42"/>
            <p:cNvSpPr/>
            <p:nvPr>
              <p:custDataLst>
                <p:tags r:id="rId31"/>
              </p:custDataLst>
            </p:nvPr>
          </p:nvSpPr>
          <p:spPr bwMode="auto">
            <a:xfrm>
              <a:off x="-2125207" y="7644918"/>
              <a:ext cx="395288" cy="169863"/>
            </a:xfrm>
            <a:custGeom>
              <a:avLst/>
              <a:gdLst>
                <a:gd name="T0" fmla="*/ 29 w 189"/>
                <a:gd name="T1" fmla="*/ 17 h 82"/>
                <a:gd name="T2" fmla="*/ 21 w 189"/>
                <a:gd name="T3" fmla="*/ 51 h 82"/>
                <a:gd name="T4" fmla="*/ 189 w 189"/>
                <a:gd name="T5" fmla="*/ 23 h 82"/>
                <a:gd name="T6" fmla="*/ 181 w 189"/>
                <a:gd name="T7" fmla="*/ 0 h 82"/>
                <a:gd name="T8" fmla="*/ 29 w 189"/>
                <a:gd name="T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29" y="17"/>
                  </a:moveTo>
                  <a:cubicBezTo>
                    <a:pt x="29" y="17"/>
                    <a:pt x="0" y="20"/>
                    <a:pt x="21" y="51"/>
                  </a:cubicBezTo>
                  <a:cubicBezTo>
                    <a:pt x="43" y="82"/>
                    <a:pt x="189" y="23"/>
                    <a:pt x="189" y="23"/>
                  </a:cubicBezTo>
                  <a:cubicBezTo>
                    <a:pt x="181" y="0"/>
                    <a:pt x="181" y="0"/>
                    <a:pt x="181" y="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43"/>
            <p:cNvSpPr/>
            <p:nvPr>
              <p:custDataLst>
                <p:tags r:id="rId32"/>
              </p:custDataLst>
            </p:nvPr>
          </p:nvSpPr>
          <p:spPr bwMode="auto">
            <a:xfrm>
              <a:off x="-1766432" y="7578243"/>
              <a:ext cx="150813" cy="114300"/>
            </a:xfrm>
            <a:custGeom>
              <a:avLst/>
              <a:gdLst>
                <a:gd name="T0" fmla="*/ 17 w 72"/>
                <a:gd name="T1" fmla="*/ 55 h 55"/>
                <a:gd name="T2" fmla="*/ 64 w 72"/>
                <a:gd name="T3" fmla="*/ 33 h 55"/>
                <a:gd name="T4" fmla="*/ 54 w 72"/>
                <a:gd name="T5" fmla="*/ 0 h 55"/>
                <a:gd name="T6" fmla="*/ 9 w 72"/>
                <a:gd name="T7" fmla="*/ 32 h 55"/>
                <a:gd name="T8" fmla="*/ 0 w 72"/>
                <a:gd name="T9" fmla="*/ 50 h 55"/>
                <a:gd name="T10" fmla="*/ 17 w 7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5">
                  <a:moveTo>
                    <a:pt x="17" y="55"/>
                  </a:moveTo>
                  <a:cubicBezTo>
                    <a:pt x="17" y="55"/>
                    <a:pt x="56" y="54"/>
                    <a:pt x="64" y="33"/>
                  </a:cubicBezTo>
                  <a:cubicBezTo>
                    <a:pt x="72" y="13"/>
                    <a:pt x="54" y="0"/>
                    <a:pt x="54" y="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17" y="5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14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2306182" y="7438543"/>
              <a:ext cx="117475" cy="11588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45"/>
            <p:cNvSpPr/>
            <p:nvPr>
              <p:custDataLst>
                <p:tags r:id="rId34"/>
              </p:custDataLst>
            </p:nvPr>
          </p:nvSpPr>
          <p:spPr bwMode="auto">
            <a:xfrm>
              <a:off x="-2639557" y="7157556"/>
              <a:ext cx="306388" cy="342900"/>
            </a:xfrm>
            <a:custGeom>
              <a:avLst/>
              <a:gdLst>
                <a:gd name="T0" fmla="*/ 133 w 147"/>
                <a:gd name="T1" fmla="*/ 58 h 164"/>
                <a:gd name="T2" fmla="*/ 52 w 147"/>
                <a:gd name="T3" fmla="*/ 30 h 164"/>
                <a:gd name="T4" fmla="*/ 48 w 147"/>
                <a:gd name="T5" fmla="*/ 164 h 164"/>
                <a:gd name="T6" fmla="*/ 95 w 147"/>
                <a:gd name="T7" fmla="*/ 108 h 164"/>
                <a:gd name="T8" fmla="*/ 147 w 147"/>
                <a:gd name="T9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4">
                  <a:moveTo>
                    <a:pt x="133" y="58"/>
                  </a:moveTo>
                  <a:cubicBezTo>
                    <a:pt x="133" y="58"/>
                    <a:pt x="104" y="0"/>
                    <a:pt x="52" y="30"/>
                  </a:cubicBezTo>
                  <a:cubicBezTo>
                    <a:pt x="0" y="59"/>
                    <a:pt x="95" y="108"/>
                    <a:pt x="48" y="164"/>
                  </a:cubicBezTo>
                  <a:cubicBezTo>
                    <a:pt x="48" y="164"/>
                    <a:pt x="87" y="152"/>
                    <a:pt x="95" y="108"/>
                  </a:cubicBezTo>
                  <a:cubicBezTo>
                    <a:pt x="103" y="64"/>
                    <a:pt x="147" y="120"/>
                    <a:pt x="147" y="12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>
            <p:custDataLst>
              <p:tags r:id="rId35"/>
            </p:custDataLst>
          </p:nvPr>
        </p:nvGrpSpPr>
        <p:grpSpPr>
          <a:xfrm>
            <a:off x="11087934" y="4083728"/>
            <a:ext cx="563016" cy="563016"/>
            <a:chOff x="11087934" y="4083728"/>
            <a:chExt cx="563016" cy="563016"/>
          </a:xfrm>
          <a:solidFill>
            <a:schemeClr val="accent1"/>
          </a:solidFill>
        </p:grpSpPr>
        <p:sp>
          <p:nvSpPr>
            <p:cNvPr id="236" name="Freeform 5"/>
            <p:cNvSpPr/>
            <p:nvPr>
              <p:custDataLst>
                <p:tags r:id="rId36"/>
              </p:custDataLst>
            </p:nvPr>
          </p:nvSpPr>
          <p:spPr bwMode="auto">
            <a:xfrm>
              <a:off x="11338702" y="4433186"/>
              <a:ext cx="61479" cy="213558"/>
            </a:xfrm>
            <a:custGeom>
              <a:avLst/>
              <a:gdLst>
                <a:gd name="T0" fmla="*/ 29 w 29"/>
                <a:gd name="T1" fmla="*/ 87 h 101"/>
                <a:gd name="T2" fmla="*/ 14 w 29"/>
                <a:gd name="T3" fmla="*/ 101 h 101"/>
                <a:gd name="T4" fmla="*/ 0 w 29"/>
                <a:gd name="T5" fmla="*/ 87 h 101"/>
                <a:gd name="T6" fmla="*/ 14 w 29"/>
                <a:gd name="T7" fmla="*/ 0 h 101"/>
                <a:gd name="T8" fmla="*/ 29 w 29"/>
                <a:gd name="T9" fmla="*/ 8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29" y="87"/>
                  </a:moveTo>
                  <a:cubicBezTo>
                    <a:pt x="29" y="95"/>
                    <a:pt x="22" y="101"/>
                    <a:pt x="14" y="101"/>
                  </a:cubicBezTo>
                  <a:cubicBezTo>
                    <a:pt x="7" y="101"/>
                    <a:pt x="0" y="95"/>
                    <a:pt x="0" y="87"/>
                  </a:cubicBezTo>
                  <a:cubicBezTo>
                    <a:pt x="0" y="79"/>
                    <a:pt x="14" y="0"/>
                    <a:pt x="14" y="0"/>
                  </a:cubicBezTo>
                  <a:cubicBezTo>
                    <a:pt x="14" y="0"/>
                    <a:pt x="29" y="79"/>
                    <a:pt x="29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6"/>
            <p:cNvSpPr/>
            <p:nvPr>
              <p:custDataLst>
                <p:tags r:id="rId37"/>
              </p:custDataLst>
            </p:nvPr>
          </p:nvSpPr>
          <p:spPr bwMode="auto">
            <a:xfrm>
              <a:off x="11401799" y="4423479"/>
              <a:ext cx="127812" cy="194143"/>
            </a:xfrm>
            <a:custGeom>
              <a:avLst/>
              <a:gdLst>
                <a:gd name="T0" fmla="*/ 56 w 60"/>
                <a:gd name="T1" fmla="*/ 68 h 91"/>
                <a:gd name="T2" fmla="*/ 51 w 60"/>
                <a:gd name="T3" fmla="*/ 87 h 91"/>
                <a:gd name="T4" fmla="*/ 31 w 60"/>
                <a:gd name="T5" fmla="*/ 82 h 91"/>
                <a:gd name="T6" fmla="*/ 0 w 60"/>
                <a:gd name="T7" fmla="*/ 0 h 91"/>
                <a:gd name="T8" fmla="*/ 56 w 60"/>
                <a:gd name="T9" fmla="*/ 6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6" y="68"/>
                  </a:moveTo>
                  <a:cubicBezTo>
                    <a:pt x="60" y="75"/>
                    <a:pt x="57" y="83"/>
                    <a:pt x="51" y="87"/>
                  </a:cubicBezTo>
                  <a:cubicBezTo>
                    <a:pt x="44" y="91"/>
                    <a:pt x="35" y="89"/>
                    <a:pt x="31" y="82"/>
                  </a:cubicBezTo>
                  <a:cubicBezTo>
                    <a:pt x="28" y="75"/>
                    <a:pt x="0" y="0"/>
                    <a:pt x="0" y="0"/>
                  </a:cubicBezTo>
                  <a:cubicBezTo>
                    <a:pt x="0" y="0"/>
                    <a:pt x="52" y="61"/>
                    <a:pt x="56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7"/>
            <p:cNvSpPr/>
            <p:nvPr>
              <p:custDataLst>
                <p:tags r:id="rId38"/>
              </p:custDataLst>
            </p:nvPr>
          </p:nvSpPr>
          <p:spPr bwMode="auto">
            <a:xfrm>
              <a:off x="11427685" y="4399212"/>
              <a:ext cx="194143" cy="127812"/>
            </a:xfrm>
            <a:custGeom>
              <a:avLst/>
              <a:gdLst>
                <a:gd name="T0" fmla="*/ 82 w 91"/>
                <a:gd name="T1" fmla="*/ 31 h 60"/>
                <a:gd name="T2" fmla="*/ 87 w 91"/>
                <a:gd name="T3" fmla="*/ 51 h 60"/>
                <a:gd name="T4" fmla="*/ 68 w 91"/>
                <a:gd name="T5" fmla="*/ 56 h 60"/>
                <a:gd name="T6" fmla="*/ 0 w 91"/>
                <a:gd name="T7" fmla="*/ 0 h 60"/>
                <a:gd name="T8" fmla="*/ 82 w 91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82" y="31"/>
                  </a:moveTo>
                  <a:cubicBezTo>
                    <a:pt x="89" y="35"/>
                    <a:pt x="91" y="44"/>
                    <a:pt x="87" y="51"/>
                  </a:cubicBezTo>
                  <a:cubicBezTo>
                    <a:pt x="83" y="57"/>
                    <a:pt x="75" y="60"/>
                    <a:pt x="68" y="56"/>
                  </a:cubicBezTo>
                  <a:cubicBezTo>
                    <a:pt x="61" y="52"/>
                    <a:pt x="0" y="0"/>
                    <a:pt x="0" y="0"/>
                  </a:cubicBezTo>
                  <a:cubicBezTo>
                    <a:pt x="0" y="0"/>
                    <a:pt x="75" y="27"/>
                    <a:pt x="8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8"/>
            <p:cNvSpPr/>
            <p:nvPr>
              <p:custDataLst>
                <p:tags r:id="rId39"/>
              </p:custDataLst>
            </p:nvPr>
          </p:nvSpPr>
          <p:spPr bwMode="auto">
            <a:xfrm>
              <a:off x="11435774" y="4334497"/>
              <a:ext cx="215176" cy="59861"/>
            </a:xfrm>
            <a:custGeom>
              <a:avLst/>
              <a:gdLst>
                <a:gd name="T0" fmla="*/ 87 w 101"/>
                <a:gd name="T1" fmla="*/ 0 h 28"/>
                <a:gd name="T2" fmla="*/ 101 w 101"/>
                <a:gd name="T3" fmla="*/ 14 h 28"/>
                <a:gd name="T4" fmla="*/ 87 w 101"/>
                <a:gd name="T5" fmla="*/ 28 h 28"/>
                <a:gd name="T6" fmla="*/ 0 w 101"/>
                <a:gd name="T7" fmla="*/ 14 h 28"/>
                <a:gd name="T8" fmla="*/ 87 w 10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87" y="0"/>
                  </a:moveTo>
                  <a:cubicBezTo>
                    <a:pt x="95" y="0"/>
                    <a:pt x="101" y="7"/>
                    <a:pt x="101" y="14"/>
                  </a:cubicBezTo>
                  <a:cubicBezTo>
                    <a:pt x="101" y="22"/>
                    <a:pt x="95" y="28"/>
                    <a:pt x="87" y="28"/>
                  </a:cubicBezTo>
                  <a:cubicBezTo>
                    <a:pt x="79" y="28"/>
                    <a:pt x="0" y="14"/>
                    <a:pt x="0" y="14"/>
                  </a:cubicBezTo>
                  <a:cubicBezTo>
                    <a:pt x="0" y="14"/>
                    <a:pt x="79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9"/>
            <p:cNvSpPr/>
            <p:nvPr>
              <p:custDataLst>
                <p:tags r:id="rId40"/>
              </p:custDataLst>
            </p:nvPr>
          </p:nvSpPr>
          <p:spPr bwMode="auto">
            <a:xfrm>
              <a:off x="11427685" y="4205068"/>
              <a:ext cx="194143" cy="127812"/>
            </a:xfrm>
            <a:custGeom>
              <a:avLst/>
              <a:gdLst>
                <a:gd name="T0" fmla="*/ 68 w 91"/>
                <a:gd name="T1" fmla="*/ 4 h 60"/>
                <a:gd name="T2" fmla="*/ 87 w 91"/>
                <a:gd name="T3" fmla="*/ 9 h 60"/>
                <a:gd name="T4" fmla="*/ 82 w 91"/>
                <a:gd name="T5" fmla="*/ 28 h 60"/>
                <a:gd name="T6" fmla="*/ 0 w 91"/>
                <a:gd name="T7" fmla="*/ 60 h 60"/>
                <a:gd name="T8" fmla="*/ 68 w 9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68" y="4"/>
                  </a:moveTo>
                  <a:cubicBezTo>
                    <a:pt x="75" y="0"/>
                    <a:pt x="83" y="2"/>
                    <a:pt x="87" y="9"/>
                  </a:cubicBezTo>
                  <a:cubicBezTo>
                    <a:pt x="91" y="16"/>
                    <a:pt x="89" y="24"/>
                    <a:pt x="82" y="28"/>
                  </a:cubicBezTo>
                  <a:cubicBezTo>
                    <a:pt x="75" y="32"/>
                    <a:pt x="0" y="60"/>
                    <a:pt x="0" y="60"/>
                  </a:cubicBezTo>
                  <a:cubicBezTo>
                    <a:pt x="0" y="60"/>
                    <a:pt x="61" y="8"/>
                    <a:pt x="6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"/>
            <p:cNvSpPr/>
            <p:nvPr>
              <p:custDataLst>
                <p:tags r:id="rId41"/>
              </p:custDataLst>
            </p:nvPr>
          </p:nvSpPr>
          <p:spPr bwMode="auto">
            <a:xfrm>
              <a:off x="11401799" y="4114468"/>
              <a:ext cx="127812" cy="192526"/>
            </a:xfrm>
            <a:custGeom>
              <a:avLst/>
              <a:gdLst>
                <a:gd name="T0" fmla="*/ 31 w 60"/>
                <a:gd name="T1" fmla="*/ 9 h 91"/>
                <a:gd name="T2" fmla="*/ 51 w 60"/>
                <a:gd name="T3" fmla="*/ 4 h 91"/>
                <a:gd name="T4" fmla="*/ 56 w 60"/>
                <a:gd name="T5" fmla="*/ 23 h 91"/>
                <a:gd name="T6" fmla="*/ 0 w 60"/>
                <a:gd name="T7" fmla="*/ 91 h 91"/>
                <a:gd name="T8" fmla="*/ 3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31" y="9"/>
                  </a:moveTo>
                  <a:cubicBezTo>
                    <a:pt x="35" y="2"/>
                    <a:pt x="44" y="0"/>
                    <a:pt x="51" y="4"/>
                  </a:cubicBezTo>
                  <a:cubicBezTo>
                    <a:pt x="57" y="8"/>
                    <a:pt x="60" y="16"/>
                    <a:pt x="56" y="23"/>
                  </a:cubicBezTo>
                  <a:cubicBezTo>
                    <a:pt x="52" y="30"/>
                    <a:pt x="0" y="91"/>
                    <a:pt x="0" y="91"/>
                  </a:cubicBezTo>
                  <a:cubicBezTo>
                    <a:pt x="0" y="91"/>
                    <a:pt x="28" y="16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1"/>
            <p:cNvSpPr/>
            <p:nvPr>
              <p:custDataLst>
                <p:tags r:id="rId42"/>
              </p:custDataLst>
            </p:nvPr>
          </p:nvSpPr>
          <p:spPr bwMode="auto">
            <a:xfrm>
              <a:off x="11338702" y="4083728"/>
              <a:ext cx="61479" cy="215176"/>
            </a:xfrm>
            <a:custGeom>
              <a:avLst/>
              <a:gdLst>
                <a:gd name="T0" fmla="*/ 0 w 29"/>
                <a:gd name="T1" fmla="*/ 14 h 101"/>
                <a:gd name="T2" fmla="*/ 14 w 29"/>
                <a:gd name="T3" fmla="*/ 0 h 101"/>
                <a:gd name="T4" fmla="*/ 29 w 29"/>
                <a:gd name="T5" fmla="*/ 14 h 101"/>
                <a:gd name="T6" fmla="*/ 14 w 29"/>
                <a:gd name="T7" fmla="*/ 101 h 101"/>
                <a:gd name="T8" fmla="*/ 0 w 29"/>
                <a:gd name="T9" fmla="*/ 1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0" y="14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14" y="101"/>
                    <a:pt x="14" y="101"/>
                  </a:cubicBezTo>
                  <a:cubicBezTo>
                    <a:pt x="14" y="101"/>
                    <a:pt x="0" y="22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2"/>
            <p:cNvSpPr/>
            <p:nvPr>
              <p:custDataLst>
                <p:tags r:id="rId43"/>
              </p:custDataLst>
            </p:nvPr>
          </p:nvSpPr>
          <p:spPr bwMode="auto">
            <a:xfrm>
              <a:off x="11209273" y="4114468"/>
              <a:ext cx="127812" cy="192526"/>
            </a:xfrm>
            <a:custGeom>
              <a:avLst/>
              <a:gdLst>
                <a:gd name="T0" fmla="*/ 4 w 60"/>
                <a:gd name="T1" fmla="*/ 23 h 91"/>
                <a:gd name="T2" fmla="*/ 9 w 60"/>
                <a:gd name="T3" fmla="*/ 4 h 91"/>
                <a:gd name="T4" fmla="*/ 29 w 60"/>
                <a:gd name="T5" fmla="*/ 9 h 91"/>
                <a:gd name="T6" fmla="*/ 60 w 60"/>
                <a:gd name="T7" fmla="*/ 91 h 91"/>
                <a:gd name="T8" fmla="*/ 4 w 60"/>
                <a:gd name="T9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4" y="23"/>
                  </a:moveTo>
                  <a:cubicBezTo>
                    <a:pt x="0" y="16"/>
                    <a:pt x="2" y="8"/>
                    <a:pt x="9" y="4"/>
                  </a:cubicBezTo>
                  <a:cubicBezTo>
                    <a:pt x="16" y="0"/>
                    <a:pt x="25" y="2"/>
                    <a:pt x="29" y="9"/>
                  </a:cubicBezTo>
                  <a:cubicBezTo>
                    <a:pt x="32" y="16"/>
                    <a:pt x="60" y="91"/>
                    <a:pt x="60" y="91"/>
                  </a:cubicBezTo>
                  <a:cubicBezTo>
                    <a:pt x="60" y="91"/>
                    <a:pt x="8" y="30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"/>
            <p:cNvSpPr/>
            <p:nvPr>
              <p:custDataLst>
                <p:tags r:id="rId44"/>
              </p:custDataLst>
            </p:nvPr>
          </p:nvSpPr>
          <p:spPr bwMode="auto">
            <a:xfrm>
              <a:off x="11117056" y="4205068"/>
              <a:ext cx="194143" cy="127812"/>
            </a:xfrm>
            <a:custGeom>
              <a:avLst/>
              <a:gdLst>
                <a:gd name="T0" fmla="*/ 9 w 91"/>
                <a:gd name="T1" fmla="*/ 28 h 60"/>
                <a:gd name="T2" fmla="*/ 4 w 91"/>
                <a:gd name="T3" fmla="*/ 9 h 60"/>
                <a:gd name="T4" fmla="*/ 23 w 91"/>
                <a:gd name="T5" fmla="*/ 4 h 60"/>
                <a:gd name="T6" fmla="*/ 91 w 91"/>
                <a:gd name="T7" fmla="*/ 60 h 60"/>
                <a:gd name="T8" fmla="*/ 9 w 91"/>
                <a:gd name="T9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9" y="28"/>
                  </a:moveTo>
                  <a:cubicBezTo>
                    <a:pt x="2" y="24"/>
                    <a:pt x="0" y="16"/>
                    <a:pt x="4" y="9"/>
                  </a:cubicBezTo>
                  <a:cubicBezTo>
                    <a:pt x="8" y="2"/>
                    <a:pt x="16" y="0"/>
                    <a:pt x="23" y="4"/>
                  </a:cubicBezTo>
                  <a:cubicBezTo>
                    <a:pt x="30" y="8"/>
                    <a:pt x="91" y="60"/>
                    <a:pt x="91" y="60"/>
                  </a:cubicBezTo>
                  <a:cubicBezTo>
                    <a:pt x="91" y="60"/>
                    <a:pt x="16" y="32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4"/>
            <p:cNvSpPr/>
            <p:nvPr>
              <p:custDataLst>
                <p:tags r:id="rId45"/>
              </p:custDataLst>
            </p:nvPr>
          </p:nvSpPr>
          <p:spPr bwMode="auto">
            <a:xfrm>
              <a:off x="11087934" y="4334497"/>
              <a:ext cx="215176" cy="59861"/>
            </a:xfrm>
            <a:custGeom>
              <a:avLst/>
              <a:gdLst>
                <a:gd name="T0" fmla="*/ 14 w 101"/>
                <a:gd name="T1" fmla="*/ 28 h 28"/>
                <a:gd name="T2" fmla="*/ 0 w 101"/>
                <a:gd name="T3" fmla="*/ 14 h 28"/>
                <a:gd name="T4" fmla="*/ 14 w 101"/>
                <a:gd name="T5" fmla="*/ 0 h 28"/>
                <a:gd name="T6" fmla="*/ 101 w 101"/>
                <a:gd name="T7" fmla="*/ 14 h 28"/>
                <a:gd name="T8" fmla="*/ 14 w 10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101" y="14"/>
                    <a:pt x="101" y="14"/>
                  </a:cubicBezTo>
                  <a:cubicBezTo>
                    <a:pt x="101" y="14"/>
                    <a:pt x="22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5"/>
            <p:cNvSpPr/>
            <p:nvPr>
              <p:custDataLst>
                <p:tags r:id="rId46"/>
              </p:custDataLst>
            </p:nvPr>
          </p:nvSpPr>
          <p:spPr bwMode="auto">
            <a:xfrm>
              <a:off x="11117056" y="4399212"/>
              <a:ext cx="194143" cy="127812"/>
            </a:xfrm>
            <a:custGeom>
              <a:avLst/>
              <a:gdLst>
                <a:gd name="T0" fmla="*/ 23 w 91"/>
                <a:gd name="T1" fmla="*/ 56 h 60"/>
                <a:gd name="T2" fmla="*/ 4 w 91"/>
                <a:gd name="T3" fmla="*/ 51 h 60"/>
                <a:gd name="T4" fmla="*/ 9 w 91"/>
                <a:gd name="T5" fmla="*/ 31 h 60"/>
                <a:gd name="T6" fmla="*/ 91 w 91"/>
                <a:gd name="T7" fmla="*/ 0 h 60"/>
                <a:gd name="T8" fmla="*/ 23 w 91"/>
                <a:gd name="T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23" y="56"/>
                  </a:moveTo>
                  <a:cubicBezTo>
                    <a:pt x="16" y="60"/>
                    <a:pt x="8" y="57"/>
                    <a:pt x="4" y="51"/>
                  </a:cubicBezTo>
                  <a:cubicBezTo>
                    <a:pt x="0" y="44"/>
                    <a:pt x="2" y="35"/>
                    <a:pt x="9" y="31"/>
                  </a:cubicBezTo>
                  <a:cubicBezTo>
                    <a:pt x="16" y="27"/>
                    <a:pt x="91" y="0"/>
                    <a:pt x="91" y="0"/>
                  </a:cubicBezTo>
                  <a:cubicBezTo>
                    <a:pt x="91" y="0"/>
                    <a:pt x="30" y="52"/>
                    <a:pt x="23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6"/>
            <p:cNvSpPr/>
            <p:nvPr>
              <p:custDataLst>
                <p:tags r:id="rId47"/>
              </p:custDataLst>
            </p:nvPr>
          </p:nvSpPr>
          <p:spPr bwMode="auto">
            <a:xfrm>
              <a:off x="11209273" y="4423479"/>
              <a:ext cx="127812" cy="194143"/>
            </a:xfrm>
            <a:custGeom>
              <a:avLst/>
              <a:gdLst>
                <a:gd name="T0" fmla="*/ 29 w 60"/>
                <a:gd name="T1" fmla="*/ 82 h 91"/>
                <a:gd name="T2" fmla="*/ 9 w 60"/>
                <a:gd name="T3" fmla="*/ 87 h 91"/>
                <a:gd name="T4" fmla="*/ 4 w 60"/>
                <a:gd name="T5" fmla="*/ 68 h 91"/>
                <a:gd name="T6" fmla="*/ 60 w 60"/>
                <a:gd name="T7" fmla="*/ 0 h 91"/>
                <a:gd name="T8" fmla="*/ 29 w 60"/>
                <a:gd name="T9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29" y="82"/>
                  </a:moveTo>
                  <a:cubicBezTo>
                    <a:pt x="25" y="89"/>
                    <a:pt x="16" y="91"/>
                    <a:pt x="9" y="87"/>
                  </a:cubicBezTo>
                  <a:cubicBezTo>
                    <a:pt x="2" y="83"/>
                    <a:pt x="0" y="75"/>
                    <a:pt x="4" y="68"/>
                  </a:cubicBezTo>
                  <a:cubicBezTo>
                    <a:pt x="8" y="61"/>
                    <a:pt x="60" y="0"/>
                    <a:pt x="60" y="0"/>
                  </a:cubicBezTo>
                  <a:cubicBezTo>
                    <a:pt x="60" y="0"/>
                    <a:pt x="32" y="75"/>
                    <a:pt x="29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Oval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1350028" y="4345822"/>
              <a:ext cx="38829" cy="3721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9" name="组合 248"/>
          <p:cNvGrpSpPr/>
          <p:nvPr>
            <p:custDataLst>
              <p:tags r:id="rId49"/>
            </p:custDataLst>
          </p:nvPr>
        </p:nvGrpSpPr>
        <p:grpSpPr>
          <a:xfrm>
            <a:off x="10861875" y="4786850"/>
            <a:ext cx="254284" cy="259101"/>
            <a:chOff x="8333904" y="6087239"/>
            <a:chExt cx="995834" cy="1014697"/>
          </a:xfrm>
        </p:grpSpPr>
        <p:sp>
          <p:nvSpPr>
            <p:cNvPr id="250" name="Freeform 62"/>
            <p:cNvSpPr/>
            <p:nvPr>
              <p:custDataLst>
                <p:tags r:id="rId50"/>
              </p:custDataLst>
            </p:nvPr>
          </p:nvSpPr>
          <p:spPr bwMode="auto">
            <a:xfrm>
              <a:off x="8333904" y="6087239"/>
              <a:ext cx="995834" cy="1014697"/>
            </a:xfrm>
            <a:custGeom>
              <a:avLst/>
              <a:gdLst>
                <a:gd name="T0" fmla="*/ 66 w 201"/>
                <a:gd name="T1" fmla="*/ 39 h 205"/>
                <a:gd name="T2" fmla="*/ 69 w 201"/>
                <a:gd name="T3" fmla="*/ 5 h 205"/>
                <a:gd name="T4" fmla="*/ 77 w 201"/>
                <a:gd name="T5" fmla="*/ 0 h 205"/>
                <a:gd name="T6" fmla="*/ 82 w 201"/>
                <a:gd name="T7" fmla="*/ 3 h 205"/>
                <a:gd name="T8" fmla="*/ 107 w 201"/>
                <a:gd name="T9" fmla="*/ 68 h 205"/>
                <a:gd name="T10" fmla="*/ 135 w 201"/>
                <a:gd name="T11" fmla="*/ 23 h 205"/>
                <a:gd name="T12" fmla="*/ 149 w 201"/>
                <a:gd name="T13" fmla="*/ 18 h 205"/>
                <a:gd name="T14" fmla="*/ 161 w 201"/>
                <a:gd name="T15" fmla="*/ 37 h 205"/>
                <a:gd name="T16" fmla="*/ 146 w 201"/>
                <a:gd name="T17" fmla="*/ 77 h 205"/>
                <a:gd name="T18" fmla="*/ 173 w 201"/>
                <a:gd name="T19" fmla="*/ 61 h 205"/>
                <a:gd name="T20" fmla="*/ 186 w 201"/>
                <a:gd name="T21" fmla="*/ 60 h 205"/>
                <a:gd name="T22" fmla="*/ 193 w 201"/>
                <a:gd name="T23" fmla="*/ 69 h 205"/>
                <a:gd name="T24" fmla="*/ 189 w 201"/>
                <a:gd name="T25" fmla="*/ 77 h 205"/>
                <a:gd name="T26" fmla="*/ 161 w 201"/>
                <a:gd name="T27" fmla="*/ 95 h 205"/>
                <a:gd name="T28" fmla="*/ 200 w 201"/>
                <a:gd name="T29" fmla="*/ 129 h 205"/>
                <a:gd name="T30" fmla="*/ 197 w 201"/>
                <a:gd name="T31" fmla="*/ 140 h 205"/>
                <a:gd name="T32" fmla="*/ 189 w 201"/>
                <a:gd name="T33" fmla="*/ 139 h 205"/>
                <a:gd name="T34" fmla="*/ 150 w 201"/>
                <a:gd name="T35" fmla="*/ 123 h 205"/>
                <a:gd name="T36" fmla="*/ 165 w 201"/>
                <a:gd name="T37" fmla="*/ 158 h 205"/>
                <a:gd name="T38" fmla="*/ 163 w 201"/>
                <a:gd name="T39" fmla="*/ 174 h 205"/>
                <a:gd name="T40" fmla="*/ 150 w 201"/>
                <a:gd name="T41" fmla="*/ 183 h 205"/>
                <a:gd name="T42" fmla="*/ 135 w 201"/>
                <a:gd name="T43" fmla="*/ 171 h 205"/>
                <a:gd name="T44" fmla="*/ 119 w 201"/>
                <a:gd name="T45" fmla="*/ 137 h 205"/>
                <a:gd name="T46" fmla="*/ 103 w 201"/>
                <a:gd name="T47" fmla="*/ 205 h 205"/>
                <a:gd name="T48" fmla="*/ 98 w 201"/>
                <a:gd name="T49" fmla="*/ 146 h 205"/>
                <a:gd name="T50" fmla="*/ 45 w 201"/>
                <a:gd name="T51" fmla="*/ 193 h 205"/>
                <a:gd name="T52" fmla="*/ 73 w 201"/>
                <a:gd name="T53" fmla="*/ 141 h 205"/>
                <a:gd name="T54" fmla="*/ 8 w 201"/>
                <a:gd name="T55" fmla="*/ 149 h 205"/>
                <a:gd name="T56" fmla="*/ 0 w 201"/>
                <a:gd name="T57" fmla="*/ 143 h 205"/>
                <a:gd name="T58" fmla="*/ 8 w 201"/>
                <a:gd name="T59" fmla="*/ 134 h 205"/>
                <a:gd name="T60" fmla="*/ 67 w 201"/>
                <a:gd name="T61" fmla="*/ 124 h 205"/>
                <a:gd name="T62" fmla="*/ 11 w 201"/>
                <a:gd name="T63" fmla="*/ 106 h 205"/>
                <a:gd name="T64" fmla="*/ 5 w 201"/>
                <a:gd name="T65" fmla="*/ 102 h 205"/>
                <a:gd name="T66" fmla="*/ 11 w 201"/>
                <a:gd name="T67" fmla="*/ 93 h 205"/>
                <a:gd name="T68" fmla="*/ 68 w 201"/>
                <a:gd name="T69" fmla="*/ 97 h 205"/>
                <a:gd name="T70" fmla="*/ 23 w 201"/>
                <a:gd name="T71" fmla="*/ 64 h 205"/>
                <a:gd name="T72" fmla="*/ 55 w 201"/>
                <a:gd name="T73" fmla="*/ 67 h 205"/>
                <a:gd name="T74" fmla="*/ 74 w 201"/>
                <a:gd name="T75" fmla="*/ 76 h 205"/>
                <a:gd name="T76" fmla="*/ 66 w 201"/>
                <a:gd name="T77" fmla="*/ 3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205">
                  <a:moveTo>
                    <a:pt x="66" y="39"/>
                  </a:moveTo>
                  <a:cubicBezTo>
                    <a:pt x="64" y="28"/>
                    <a:pt x="63" y="15"/>
                    <a:pt x="69" y="5"/>
                  </a:cubicBezTo>
                  <a:cubicBezTo>
                    <a:pt x="71" y="2"/>
                    <a:pt x="74" y="0"/>
                    <a:pt x="77" y="0"/>
                  </a:cubicBezTo>
                  <a:cubicBezTo>
                    <a:pt x="79" y="1"/>
                    <a:pt x="80" y="2"/>
                    <a:pt x="82" y="3"/>
                  </a:cubicBezTo>
                  <a:cubicBezTo>
                    <a:pt x="98" y="20"/>
                    <a:pt x="103" y="45"/>
                    <a:pt x="107" y="68"/>
                  </a:cubicBezTo>
                  <a:cubicBezTo>
                    <a:pt x="110" y="50"/>
                    <a:pt x="120" y="33"/>
                    <a:pt x="135" y="23"/>
                  </a:cubicBezTo>
                  <a:cubicBezTo>
                    <a:pt x="139" y="20"/>
                    <a:pt x="144" y="17"/>
                    <a:pt x="149" y="18"/>
                  </a:cubicBezTo>
                  <a:cubicBezTo>
                    <a:pt x="157" y="19"/>
                    <a:pt x="160" y="29"/>
                    <a:pt x="161" y="37"/>
                  </a:cubicBezTo>
                  <a:cubicBezTo>
                    <a:pt x="161" y="51"/>
                    <a:pt x="155" y="66"/>
                    <a:pt x="146" y="77"/>
                  </a:cubicBezTo>
                  <a:cubicBezTo>
                    <a:pt x="153" y="70"/>
                    <a:pt x="163" y="64"/>
                    <a:pt x="173" y="61"/>
                  </a:cubicBezTo>
                  <a:cubicBezTo>
                    <a:pt x="177" y="60"/>
                    <a:pt x="181" y="59"/>
                    <a:pt x="186" y="60"/>
                  </a:cubicBezTo>
                  <a:cubicBezTo>
                    <a:pt x="190" y="61"/>
                    <a:pt x="194" y="65"/>
                    <a:pt x="193" y="69"/>
                  </a:cubicBezTo>
                  <a:cubicBezTo>
                    <a:pt x="193" y="72"/>
                    <a:pt x="191" y="75"/>
                    <a:pt x="189" y="77"/>
                  </a:cubicBezTo>
                  <a:cubicBezTo>
                    <a:pt x="182" y="85"/>
                    <a:pt x="172" y="91"/>
                    <a:pt x="161" y="95"/>
                  </a:cubicBezTo>
                  <a:cubicBezTo>
                    <a:pt x="180" y="95"/>
                    <a:pt x="197" y="111"/>
                    <a:pt x="200" y="129"/>
                  </a:cubicBezTo>
                  <a:cubicBezTo>
                    <a:pt x="201" y="133"/>
                    <a:pt x="201" y="138"/>
                    <a:pt x="197" y="140"/>
                  </a:cubicBezTo>
                  <a:cubicBezTo>
                    <a:pt x="195" y="141"/>
                    <a:pt x="191" y="140"/>
                    <a:pt x="189" y="139"/>
                  </a:cubicBezTo>
                  <a:cubicBezTo>
                    <a:pt x="176" y="133"/>
                    <a:pt x="163" y="128"/>
                    <a:pt x="150" y="123"/>
                  </a:cubicBezTo>
                  <a:cubicBezTo>
                    <a:pt x="158" y="133"/>
                    <a:pt x="163" y="145"/>
                    <a:pt x="165" y="158"/>
                  </a:cubicBezTo>
                  <a:cubicBezTo>
                    <a:pt x="165" y="164"/>
                    <a:pt x="165" y="170"/>
                    <a:pt x="163" y="174"/>
                  </a:cubicBezTo>
                  <a:cubicBezTo>
                    <a:pt x="160" y="179"/>
                    <a:pt x="155" y="183"/>
                    <a:pt x="150" y="183"/>
                  </a:cubicBezTo>
                  <a:cubicBezTo>
                    <a:pt x="143" y="182"/>
                    <a:pt x="139" y="176"/>
                    <a:pt x="135" y="171"/>
                  </a:cubicBezTo>
                  <a:cubicBezTo>
                    <a:pt x="129" y="160"/>
                    <a:pt x="124" y="149"/>
                    <a:pt x="119" y="137"/>
                  </a:cubicBezTo>
                  <a:cubicBezTo>
                    <a:pt x="125" y="160"/>
                    <a:pt x="119" y="187"/>
                    <a:pt x="103" y="205"/>
                  </a:cubicBezTo>
                  <a:cubicBezTo>
                    <a:pt x="94" y="187"/>
                    <a:pt x="92" y="165"/>
                    <a:pt x="98" y="146"/>
                  </a:cubicBezTo>
                  <a:cubicBezTo>
                    <a:pt x="83" y="165"/>
                    <a:pt x="65" y="181"/>
                    <a:pt x="45" y="193"/>
                  </a:cubicBezTo>
                  <a:cubicBezTo>
                    <a:pt x="44" y="173"/>
                    <a:pt x="59" y="155"/>
                    <a:pt x="73" y="141"/>
                  </a:cubicBezTo>
                  <a:cubicBezTo>
                    <a:pt x="54" y="152"/>
                    <a:pt x="30" y="154"/>
                    <a:pt x="8" y="149"/>
                  </a:cubicBezTo>
                  <a:cubicBezTo>
                    <a:pt x="5" y="148"/>
                    <a:pt x="1" y="146"/>
                    <a:pt x="0" y="143"/>
                  </a:cubicBezTo>
                  <a:cubicBezTo>
                    <a:pt x="0" y="139"/>
                    <a:pt x="4" y="136"/>
                    <a:pt x="8" y="134"/>
                  </a:cubicBezTo>
                  <a:cubicBezTo>
                    <a:pt x="27" y="127"/>
                    <a:pt x="47" y="123"/>
                    <a:pt x="67" y="124"/>
                  </a:cubicBezTo>
                  <a:cubicBezTo>
                    <a:pt x="48" y="119"/>
                    <a:pt x="29" y="113"/>
                    <a:pt x="11" y="106"/>
                  </a:cubicBezTo>
                  <a:cubicBezTo>
                    <a:pt x="9" y="105"/>
                    <a:pt x="6" y="104"/>
                    <a:pt x="5" y="102"/>
                  </a:cubicBezTo>
                  <a:cubicBezTo>
                    <a:pt x="4" y="98"/>
                    <a:pt x="8" y="95"/>
                    <a:pt x="11" y="93"/>
                  </a:cubicBezTo>
                  <a:cubicBezTo>
                    <a:pt x="29" y="84"/>
                    <a:pt x="50" y="90"/>
                    <a:pt x="68" y="97"/>
                  </a:cubicBezTo>
                  <a:cubicBezTo>
                    <a:pt x="50" y="91"/>
                    <a:pt x="34" y="79"/>
                    <a:pt x="23" y="64"/>
                  </a:cubicBezTo>
                  <a:cubicBezTo>
                    <a:pt x="32" y="56"/>
                    <a:pt x="45" y="62"/>
                    <a:pt x="55" y="67"/>
                  </a:cubicBezTo>
                  <a:cubicBezTo>
                    <a:pt x="61" y="70"/>
                    <a:pt x="68" y="75"/>
                    <a:pt x="74" y="76"/>
                  </a:cubicBezTo>
                  <a:cubicBezTo>
                    <a:pt x="79" y="68"/>
                    <a:pt x="68" y="48"/>
                    <a:pt x="66" y="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1" name="Freeform 63"/>
            <p:cNvSpPr/>
            <p:nvPr>
              <p:custDataLst>
                <p:tags r:id="rId51"/>
              </p:custDataLst>
            </p:nvPr>
          </p:nvSpPr>
          <p:spPr bwMode="auto">
            <a:xfrm>
              <a:off x="8741291" y="6539891"/>
              <a:ext cx="252732" cy="162202"/>
            </a:xfrm>
            <a:custGeom>
              <a:avLst/>
              <a:gdLst>
                <a:gd name="T0" fmla="*/ 26 w 51"/>
                <a:gd name="T1" fmla="*/ 0 h 33"/>
                <a:gd name="T2" fmla="*/ 19 w 51"/>
                <a:gd name="T3" fmla="*/ 3 h 33"/>
                <a:gd name="T4" fmla="*/ 10 w 51"/>
                <a:gd name="T5" fmla="*/ 10 h 33"/>
                <a:gd name="T6" fmla="*/ 27 w 51"/>
                <a:gd name="T7" fmla="*/ 33 h 33"/>
                <a:gd name="T8" fmla="*/ 36 w 51"/>
                <a:gd name="T9" fmla="*/ 31 h 33"/>
                <a:gd name="T10" fmla="*/ 27 w 51"/>
                <a:gd name="T11" fmla="*/ 0 h 33"/>
                <a:gd name="T12" fmla="*/ 26 w 51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3">
                  <a:moveTo>
                    <a:pt x="26" y="0"/>
                  </a:moveTo>
                  <a:cubicBezTo>
                    <a:pt x="23" y="0"/>
                    <a:pt x="21" y="1"/>
                    <a:pt x="19" y="3"/>
                  </a:cubicBezTo>
                  <a:cubicBezTo>
                    <a:pt x="15" y="5"/>
                    <a:pt x="12" y="7"/>
                    <a:pt x="10" y="10"/>
                  </a:cubicBezTo>
                  <a:cubicBezTo>
                    <a:pt x="0" y="23"/>
                    <a:pt x="15" y="33"/>
                    <a:pt x="27" y="33"/>
                  </a:cubicBezTo>
                  <a:cubicBezTo>
                    <a:pt x="30" y="33"/>
                    <a:pt x="33" y="32"/>
                    <a:pt x="36" y="31"/>
                  </a:cubicBezTo>
                  <a:cubicBezTo>
                    <a:pt x="51" y="24"/>
                    <a:pt x="41" y="3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>
            <p:custDataLst>
              <p:tags r:id="rId52"/>
            </p:custDataLst>
          </p:nvPr>
        </p:nvGrpSpPr>
        <p:grpSpPr>
          <a:xfrm rot="1800000">
            <a:off x="770103" y="403422"/>
            <a:ext cx="934645" cy="1188334"/>
            <a:chOff x="-2572742" y="1333777"/>
            <a:chExt cx="889000" cy="1130298"/>
          </a:xfrm>
        </p:grpSpPr>
        <p:sp>
          <p:nvSpPr>
            <p:cNvPr id="83" name="Freeform 94"/>
            <p:cNvSpPr/>
            <p:nvPr>
              <p:custDataLst>
                <p:tags r:id="rId53"/>
              </p:custDataLst>
            </p:nvPr>
          </p:nvSpPr>
          <p:spPr bwMode="auto">
            <a:xfrm>
              <a:off x="-2572742" y="1540150"/>
              <a:ext cx="854075" cy="923925"/>
            </a:xfrm>
            <a:custGeom>
              <a:avLst/>
              <a:gdLst>
                <a:gd name="T0" fmla="*/ 389 w 538"/>
                <a:gd name="T1" fmla="*/ 582 h 582"/>
                <a:gd name="T2" fmla="*/ 0 w 538"/>
                <a:gd name="T3" fmla="*/ 455 h 582"/>
                <a:gd name="T4" fmla="*/ 150 w 538"/>
                <a:gd name="T5" fmla="*/ 0 h 582"/>
                <a:gd name="T6" fmla="*/ 538 w 538"/>
                <a:gd name="T7" fmla="*/ 128 h 582"/>
                <a:gd name="T8" fmla="*/ 389 w 538"/>
                <a:gd name="T9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582">
                  <a:moveTo>
                    <a:pt x="389" y="582"/>
                  </a:moveTo>
                  <a:lnTo>
                    <a:pt x="0" y="455"/>
                  </a:lnTo>
                  <a:lnTo>
                    <a:pt x="150" y="0"/>
                  </a:lnTo>
                  <a:lnTo>
                    <a:pt x="538" y="128"/>
                  </a:lnTo>
                  <a:lnTo>
                    <a:pt x="389" y="5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5"/>
            <p:cNvSpPr/>
            <p:nvPr>
              <p:custDataLst>
                <p:tags r:id="rId54"/>
              </p:custDataLst>
            </p:nvPr>
          </p:nvSpPr>
          <p:spPr bwMode="auto">
            <a:xfrm>
              <a:off x="-2313980" y="1333777"/>
              <a:ext cx="630238" cy="403225"/>
            </a:xfrm>
            <a:custGeom>
              <a:avLst/>
              <a:gdLst>
                <a:gd name="T0" fmla="*/ 242 w 302"/>
                <a:gd name="T1" fmla="*/ 56 h 193"/>
                <a:gd name="T2" fmla="*/ 108 w 302"/>
                <a:gd name="T3" fmla="*/ 12 h 193"/>
                <a:gd name="T4" fmla="*/ 14 w 302"/>
                <a:gd name="T5" fmla="*/ 60 h 193"/>
                <a:gd name="T6" fmla="*/ 0 w 302"/>
                <a:gd name="T7" fmla="*/ 102 h 193"/>
                <a:gd name="T8" fmla="*/ 275 w 302"/>
                <a:gd name="T9" fmla="*/ 193 h 193"/>
                <a:gd name="T10" fmla="*/ 289 w 302"/>
                <a:gd name="T11" fmla="*/ 150 h 193"/>
                <a:gd name="T12" fmla="*/ 242 w 302"/>
                <a:gd name="T13" fmla="*/ 5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93">
                  <a:moveTo>
                    <a:pt x="242" y="56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69" y="0"/>
                    <a:pt x="27" y="21"/>
                    <a:pt x="14" y="6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302" y="111"/>
                    <a:pt x="281" y="69"/>
                    <a:pt x="242" y="56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6"/>
            <p:cNvSpPr/>
            <p:nvPr>
              <p:custDataLst>
                <p:tags r:id="rId55"/>
              </p:custDataLst>
            </p:nvPr>
          </p:nvSpPr>
          <p:spPr bwMode="auto">
            <a:xfrm>
              <a:off x="-2364780" y="1616350"/>
              <a:ext cx="622300" cy="217488"/>
            </a:xfrm>
            <a:custGeom>
              <a:avLst/>
              <a:gdLst>
                <a:gd name="T0" fmla="*/ 388 w 392"/>
                <a:gd name="T1" fmla="*/ 137 h 137"/>
                <a:gd name="T2" fmla="*/ 0 w 392"/>
                <a:gd name="T3" fmla="*/ 10 h 137"/>
                <a:gd name="T4" fmla="*/ 3 w 392"/>
                <a:gd name="T5" fmla="*/ 0 h 137"/>
                <a:gd name="T6" fmla="*/ 392 w 392"/>
                <a:gd name="T7" fmla="*/ 127 h 137"/>
                <a:gd name="T8" fmla="*/ 388 w 392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37">
                  <a:moveTo>
                    <a:pt x="388" y="137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392" y="127"/>
                  </a:lnTo>
                  <a:lnTo>
                    <a:pt x="38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7"/>
            <p:cNvSpPr/>
            <p:nvPr>
              <p:custDataLst>
                <p:tags r:id="rId56"/>
              </p:custDataLst>
            </p:nvPr>
          </p:nvSpPr>
          <p:spPr bwMode="auto">
            <a:xfrm>
              <a:off x="-2379066" y="1654452"/>
              <a:ext cx="622300" cy="222250"/>
            </a:xfrm>
            <a:custGeom>
              <a:avLst/>
              <a:gdLst>
                <a:gd name="T0" fmla="*/ 388 w 392"/>
                <a:gd name="T1" fmla="*/ 140 h 140"/>
                <a:gd name="T2" fmla="*/ 0 w 392"/>
                <a:gd name="T3" fmla="*/ 12 h 140"/>
                <a:gd name="T4" fmla="*/ 4 w 392"/>
                <a:gd name="T5" fmla="*/ 0 h 140"/>
                <a:gd name="T6" fmla="*/ 392 w 392"/>
                <a:gd name="T7" fmla="*/ 128 h 140"/>
                <a:gd name="T8" fmla="*/ 388 w 392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40">
                  <a:moveTo>
                    <a:pt x="388" y="140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392" y="128"/>
                  </a:lnTo>
                  <a:lnTo>
                    <a:pt x="388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8"/>
            <p:cNvSpPr/>
            <p:nvPr>
              <p:custDataLst>
                <p:tags r:id="rId57"/>
              </p:custDataLst>
            </p:nvPr>
          </p:nvSpPr>
          <p:spPr bwMode="auto">
            <a:xfrm>
              <a:off x="-2547342" y="2170388"/>
              <a:ext cx="620713" cy="219075"/>
            </a:xfrm>
            <a:custGeom>
              <a:avLst/>
              <a:gdLst>
                <a:gd name="T0" fmla="*/ 391 w 391"/>
                <a:gd name="T1" fmla="*/ 128 h 138"/>
                <a:gd name="T2" fmla="*/ 4 w 391"/>
                <a:gd name="T3" fmla="*/ 0 h 138"/>
                <a:gd name="T4" fmla="*/ 0 w 391"/>
                <a:gd name="T5" fmla="*/ 11 h 138"/>
                <a:gd name="T6" fmla="*/ 387 w 391"/>
                <a:gd name="T7" fmla="*/ 138 h 138"/>
                <a:gd name="T8" fmla="*/ 391 w 391"/>
                <a:gd name="T9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138">
                  <a:moveTo>
                    <a:pt x="391" y="128"/>
                  </a:moveTo>
                  <a:lnTo>
                    <a:pt x="4" y="0"/>
                  </a:lnTo>
                  <a:lnTo>
                    <a:pt x="0" y="11"/>
                  </a:lnTo>
                  <a:lnTo>
                    <a:pt x="387" y="138"/>
                  </a:lnTo>
                  <a:lnTo>
                    <a:pt x="391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9"/>
            <p:cNvSpPr/>
            <p:nvPr>
              <p:custDataLst>
                <p:tags r:id="rId58"/>
              </p:custDataLst>
            </p:nvPr>
          </p:nvSpPr>
          <p:spPr bwMode="auto">
            <a:xfrm>
              <a:off x="-2533054" y="2129115"/>
              <a:ext cx="622300" cy="219075"/>
            </a:xfrm>
            <a:custGeom>
              <a:avLst/>
              <a:gdLst>
                <a:gd name="T0" fmla="*/ 392 w 392"/>
                <a:gd name="T1" fmla="*/ 127 h 138"/>
                <a:gd name="T2" fmla="*/ 3 w 392"/>
                <a:gd name="T3" fmla="*/ 0 h 138"/>
                <a:gd name="T4" fmla="*/ 0 w 392"/>
                <a:gd name="T5" fmla="*/ 10 h 138"/>
                <a:gd name="T6" fmla="*/ 388 w 392"/>
                <a:gd name="T7" fmla="*/ 138 h 138"/>
                <a:gd name="T8" fmla="*/ 392 w 392"/>
                <a:gd name="T9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38">
                  <a:moveTo>
                    <a:pt x="392" y="127"/>
                  </a:moveTo>
                  <a:lnTo>
                    <a:pt x="3" y="0"/>
                  </a:lnTo>
                  <a:lnTo>
                    <a:pt x="0" y="10"/>
                  </a:lnTo>
                  <a:lnTo>
                    <a:pt x="388" y="138"/>
                  </a:lnTo>
                  <a:lnTo>
                    <a:pt x="392" y="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01"/>
            <p:cNvSpPr/>
            <p:nvPr>
              <p:custDataLst>
                <p:tags r:id="rId59"/>
              </p:custDataLst>
            </p:nvPr>
          </p:nvSpPr>
          <p:spPr bwMode="auto">
            <a:xfrm>
              <a:off x="-2380655" y="1865589"/>
              <a:ext cx="471488" cy="271463"/>
            </a:xfrm>
            <a:custGeom>
              <a:avLst/>
              <a:gdLst>
                <a:gd name="T0" fmla="*/ 98 w 226"/>
                <a:gd name="T1" fmla="*/ 110 h 130"/>
                <a:gd name="T2" fmla="*/ 7 w 226"/>
                <a:gd name="T3" fmla="*/ 30 h 130"/>
                <a:gd name="T4" fmla="*/ 128 w 226"/>
                <a:gd name="T5" fmla="*/ 20 h 130"/>
                <a:gd name="T6" fmla="*/ 219 w 226"/>
                <a:gd name="T7" fmla="*/ 100 h 130"/>
                <a:gd name="T8" fmla="*/ 98 w 226"/>
                <a:gd name="T9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30">
                  <a:moveTo>
                    <a:pt x="98" y="110"/>
                  </a:moveTo>
                  <a:cubicBezTo>
                    <a:pt x="38" y="90"/>
                    <a:pt x="0" y="52"/>
                    <a:pt x="7" y="30"/>
                  </a:cubicBezTo>
                  <a:cubicBezTo>
                    <a:pt x="14" y="9"/>
                    <a:pt x="67" y="0"/>
                    <a:pt x="128" y="20"/>
                  </a:cubicBezTo>
                  <a:cubicBezTo>
                    <a:pt x="188" y="40"/>
                    <a:pt x="226" y="79"/>
                    <a:pt x="219" y="100"/>
                  </a:cubicBezTo>
                  <a:cubicBezTo>
                    <a:pt x="212" y="121"/>
                    <a:pt x="159" y="130"/>
                    <a:pt x="98" y="1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>
            <p:custDataLst>
              <p:tags r:id="rId60"/>
            </p:custDataLst>
          </p:nvPr>
        </p:nvGrpSpPr>
        <p:grpSpPr>
          <a:xfrm>
            <a:off x="1943266" y="516762"/>
            <a:ext cx="563016" cy="563016"/>
            <a:chOff x="1943266" y="516762"/>
            <a:chExt cx="563016" cy="563016"/>
          </a:xfrm>
          <a:solidFill>
            <a:schemeClr val="accent1"/>
          </a:solidFill>
        </p:grpSpPr>
        <p:sp>
          <p:nvSpPr>
            <p:cNvPr id="253" name="Freeform 5"/>
            <p:cNvSpPr/>
            <p:nvPr>
              <p:custDataLst>
                <p:tags r:id="rId61"/>
              </p:custDataLst>
            </p:nvPr>
          </p:nvSpPr>
          <p:spPr bwMode="auto">
            <a:xfrm>
              <a:off x="2194034" y="866220"/>
              <a:ext cx="61479" cy="213558"/>
            </a:xfrm>
            <a:custGeom>
              <a:avLst/>
              <a:gdLst>
                <a:gd name="T0" fmla="*/ 29 w 29"/>
                <a:gd name="T1" fmla="*/ 87 h 101"/>
                <a:gd name="T2" fmla="*/ 14 w 29"/>
                <a:gd name="T3" fmla="*/ 101 h 101"/>
                <a:gd name="T4" fmla="*/ 0 w 29"/>
                <a:gd name="T5" fmla="*/ 87 h 101"/>
                <a:gd name="T6" fmla="*/ 14 w 29"/>
                <a:gd name="T7" fmla="*/ 0 h 101"/>
                <a:gd name="T8" fmla="*/ 29 w 29"/>
                <a:gd name="T9" fmla="*/ 8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29" y="87"/>
                  </a:moveTo>
                  <a:cubicBezTo>
                    <a:pt x="29" y="95"/>
                    <a:pt x="22" y="101"/>
                    <a:pt x="14" y="101"/>
                  </a:cubicBezTo>
                  <a:cubicBezTo>
                    <a:pt x="7" y="101"/>
                    <a:pt x="0" y="95"/>
                    <a:pt x="0" y="87"/>
                  </a:cubicBezTo>
                  <a:cubicBezTo>
                    <a:pt x="0" y="79"/>
                    <a:pt x="14" y="0"/>
                    <a:pt x="14" y="0"/>
                  </a:cubicBezTo>
                  <a:cubicBezTo>
                    <a:pt x="14" y="0"/>
                    <a:pt x="29" y="79"/>
                    <a:pt x="29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6"/>
            <p:cNvSpPr/>
            <p:nvPr>
              <p:custDataLst>
                <p:tags r:id="rId62"/>
              </p:custDataLst>
            </p:nvPr>
          </p:nvSpPr>
          <p:spPr bwMode="auto">
            <a:xfrm>
              <a:off x="2257131" y="856513"/>
              <a:ext cx="127812" cy="194143"/>
            </a:xfrm>
            <a:custGeom>
              <a:avLst/>
              <a:gdLst>
                <a:gd name="T0" fmla="*/ 56 w 60"/>
                <a:gd name="T1" fmla="*/ 68 h 91"/>
                <a:gd name="T2" fmla="*/ 51 w 60"/>
                <a:gd name="T3" fmla="*/ 87 h 91"/>
                <a:gd name="T4" fmla="*/ 31 w 60"/>
                <a:gd name="T5" fmla="*/ 82 h 91"/>
                <a:gd name="T6" fmla="*/ 0 w 60"/>
                <a:gd name="T7" fmla="*/ 0 h 91"/>
                <a:gd name="T8" fmla="*/ 56 w 60"/>
                <a:gd name="T9" fmla="*/ 6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6" y="68"/>
                  </a:moveTo>
                  <a:cubicBezTo>
                    <a:pt x="60" y="75"/>
                    <a:pt x="57" y="83"/>
                    <a:pt x="51" y="87"/>
                  </a:cubicBezTo>
                  <a:cubicBezTo>
                    <a:pt x="44" y="91"/>
                    <a:pt x="35" y="89"/>
                    <a:pt x="31" y="82"/>
                  </a:cubicBezTo>
                  <a:cubicBezTo>
                    <a:pt x="28" y="75"/>
                    <a:pt x="0" y="0"/>
                    <a:pt x="0" y="0"/>
                  </a:cubicBezTo>
                  <a:cubicBezTo>
                    <a:pt x="0" y="0"/>
                    <a:pt x="52" y="61"/>
                    <a:pt x="56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7"/>
            <p:cNvSpPr/>
            <p:nvPr>
              <p:custDataLst>
                <p:tags r:id="rId63"/>
              </p:custDataLst>
            </p:nvPr>
          </p:nvSpPr>
          <p:spPr bwMode="auto">
            <a:xfrm>
              <a:off x="2283017" y="832246"/>
              <a:ext cx="194143" cy="127812"/>
            </a:xfrm>
            <a:custGeom>
              <a:avLst/>
              <a:gdLst>
                <a:gd name="T0" fmla="*/ 82 w 91"/>
                <a:gd name="T1" fmla="*/ 31 h 60"/>
                <a:gd name="T2" fmla="*/ 87 w 91"/>
                <a:gd name="T3" fmla="*/ 51 h 60"/>
                <a:gd name="T4" fmla="*/ 68 w 91"/>
                <a:gd name="T5" fmla="*/ 56 h 60"/>
                <a:gd name="T6" fmla="*/ 0 w 91"/>
                <a:gd name="T7" fmla="*/ 0 h 60"/>
                <a:gd name="T8" fmla="*/ 82 w 91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82" y="31"/>
                  </a:moveTo>
                  <a:cubicBezTo>
                    <a:pt x="89" y="35"/>
                    <a:pt x="91" y="44"/>
                    <a:pt x="87" y="51"/>
                  </a:cubicBezTo>
                  <a:cubicBezTo>
                    <a:pt x="83" y="57"/>
                    <a:pt x="75" y="60"/>
                    <a:pt x="68" y="56"/>
                  </a:cubicBezTo>
                  <a:cubicBezTo>
                    <a:pt x="61" y="52"/>
                    <a:pt x="0" y="0"/>
                    <a:pt x="0" y="0"/>
                  </a:cubicBezTo>
                  <a:cubicBezTo>
                    <a:pt x="0" y="0"/>
                    <a:pt x="75" y="27"/>
                    <a:pt x="8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8"/>
            <p:cNvSpPr/>
            <p:nvPr>
              <p:custDataLst>
                <p:tags r:id="rId64"/>
              </p:custDataLst>
            </p:nvPr>
          </p:nvSpPr>
          <p:spPr bwMode="auto">
            <a:xfrm>
              <a:off x="2291106" y="767531"/>
              <a:ext cx="215176" cy="59861"/>
            </a:xfrm>
            <a:custGeom>
              <a:avLst/>
              <a:gdLst>
                <a:gd name="T0" fmla="*/ 87 w 101"/>
                <a:gd name="T1" fmla="*/ 0 h 28"/>
                <a:gd name="T2" fmla="*/ 101 w 101"/>
                <a:gd name="T3" fmla="*/ 14 h 28"/>
                <a:gd name="T4" fmla="*/ 87 w 101"/>
                <a:gd name="T5" fmla="*/ 28 h 28"/>
                <a:gd name="T6" fmla="*/ 0 w 101"/>
                <a:gd name="T7" fmla="*/ 14 h 28"/>
                <a:gd name="T8" fmla="*/ 87 w 10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87" y="0"/>
                  </a:moveTo>
                  <a:cubicBezTo>
                    <a:pt x="95" y="0"/>
                    <a:pt x="101" y="7"/>
                    <a:pt x="101" y="14"/>
                  </a:cubicBezTo>
                  <a:cubicBezTo>
                    <a:pt x="101" y="22"/>
                    <a:pt x="95" y="28"/>
                    <a:pt x="87" y="28"/>
                  </a:cubicBezTo>
                  <a:cubicBezTo>
                    <a:pt x="79" y="28"/>
                    <a:pt x="0" y="14"/>
                    <a:pt x="0" y="14"/>
                  </a:cubicBezTo>
                  <a:cubicBezTo>
                    <a:pt x="0" y="14"/>
                    <a:pt x="79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9"/>
            <p:cNvSpPr/>
            <p:nvPr>
              <p:custDataLst>
                <p:tags r:id="rId65"/>
              </p:custDataLst>
            </p:nvPr>
          </p:nvSpPr>
          <p:spPr bwMode="auto">
            <a:xfrm>
              <a:off x="2283017" y="638102"/>
              <a:ext cx="194143" cy="127812"/>
            </a:xfrm>
            <a:custGeom>
              <a:avLst/>
              <a:gdLst>
                <a:gd name="T0" fmla="*/ 68 w 91"/>
                <a:gd name="T1" fmla="*/ 4 h 60"/>
                <a:gd name="T2" fmla="*/ 87 w 91"/>
                <a:gd name="T3" fmla="*/ 9 h 60"/>
                <a:gd name="T4" fmla="*/ 82 w 91"/>
                <a:gd name="T5" fmla="*/ 28 h 60"/>
                <a:gd name="T6" fmla="*/ 0 w 91"/>
                <a:gd name="T7" fmla="*/ 60 h 60"/>
                <a:gd name="T8" fmla="*/ 68 w 9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68" y="4"/>
                  </a:moveTo>
                  <a:cubicBezTo>
                    <a:pt x="75" y="0"/>
                    <a:pt x="83" y="2"/>
                    <a:pt x="87" y="9"/>
                  </a:cubicBezTo>
                  <a:cubicBezTo>
                    <a:pt x="91" y="16"/>
                    <a:pt x="89" y="24"/>
                    <a:pt x="82" y="28"/>
                  </a:cubicBezTo>
                  <a:cubicBezTo>
                    <a:pt x="75" y="32"/>
                    <a:pt x="0" y="60"/>
                    <a:pt x="0" y="60"/>
                  </a:cubicBezTo>
                  <a:cubicBezTo>
                    <a:pt x="0" y="60"/>
                    <a:pt x="61" y="8"/>
                    <a:pt x="6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0"/>
            <p:cNvSpPr/>
            <p:nvPr>
              <p:custDataLst>
                <p:tags r:id="rId66"/>
              </p:custDataLst>
            </p:nvPr>
          </p:nvSpPr>
          <p:spPr bwMode="auto">
            <a:xfrm>
              <a:off x="2257131" y="547502"/>
              <a:ext cx="127812" cy="192526"/>
            </a:xfrm>
            <a:custGeom>
              <a:avLst/>
              <a:gdLst>
                <a:gd name="T0" fmla="*/ 31 w 60"/>
                <a:gd name="T1" fmla="*/ 9 h 91"/>
                <a:gd name="T2" fmla="*/ 51 w 60"/>
                <a:gd name="T3" fmla="*/ 4 h 91"/>
                <a:gd name="T4" fmla="*/ 56 w 60"/>
                <a:gd name="T5" fmla="*/ 23 h 91"/>
                <a:gd name="T6" fmla="*/ 0 w 60"/>
                <a:gd name="T7" fmla="*/ 91 h 91"/>
                <a:gd name="T8" fmla="*/ 3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31" y="9"/>
                  </a:moveTo>
                  <a:cubicBezTo>
                    <a:pt x="35" y="2"/>
                    <a:pt x="44" y="0"/>
                    <a:pt x="51" y="4"/>
                  </a:cubicBezTo>
                  <a:cubicBezTo>
                    <a:pt x="57" y="8"/>
                    <a:pt x="60" y="16"/>
                    <a:pt x="56" y="23"/>
                  </a:cubicBezTo>
                  <a:cubicBezTo>
                    <a:pt x="52" y="30"/>
                    <a:pt x="0" y="91"/>
                    <a:pt x="0" y="91"/>
                  </a:cubicBezTo>
                  <a:cubicBezTo>
                    <a:pt x="0" y="91"/>
                    <a:pt x="28" y="16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1"/>
            <p:cNvSpPr/>
            <p:nvPr>
              <p:custDataLst>
                <p:tags r:id="rId67"/>
              </p:custDataLst>
            </p:nvPr>
          </p:nvSpPr>
          <p:spPr bwMode="auto">
            <a:xfrm>
              <a:off x="2194034" y="516762"/>
              <a:ext cx="61479" cy="215176"/>
            </a:xfrm>
            <a:custGeom>
              <a:avLst/>
              <a:gdLst>
                <a:gd name="T0" fmla="*/ 0 w 29"/>
                <a:gd name="T1" fmla="*/ 14 h 101"/>
                <a:gd name="T2" fmla="*/ 14 w 29"/>
                <a:gd name="T3" fmla="*/ 0 h 101"/>
                <a:gd name="T4" fmla="*/ 29 w 29"/>
                <a:gd name="T5" fmla="*/ 14 h 101"/>
                <a:gd name="T6" fmla="*/ 14 w 29"/>
                <a:gd name="T7" fmla="*/ 101 h 101"/>
                <a:gd name="T8" fmla="*/ 0 w 29"/>
                <a:gd name="T9" fmla="*/ 1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0" y="14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14" y="101"/>
                    <a:pt x="14" y="101"/>
                  </a:cubicBezTo>
                  <a:cubicBezTo>
                    <a:pt x="14" y="101"/>
                    <a:pt x="0" y="22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2"/>
            <p:cNvSpPr/>
            <p:nvPr>
              <p:custDataLst>
                <p:tags r:id="rId68"/>
              </p:custDataLst>
            </p:nvPr>
          </p:nvSpPr>
          <p:spPr bwMode="auto">
            <a:xfrm>
              <a:off x="2064605" y="547502"/>
              <a:ext cx="127812" cy="192526"/>
            </a:xfrm>
            <a:custGeom>
              <a:avLst/>
              <a:gdLst>
                <a:gd name="T0" fmla="*/ 4 w 60"/>
                <a:gd name="T1" fmla="*/ 23 h 91"/>
                <a:gd name="T2" fmla="*/ 9 w 60"/>
                <a:gd name="T3" fmla="*/ 4 h 91"/>
                <a:gd name="T4" fmla="*/ 29 w 60"/>
                <a:gd name="T5" fmla="*/ 9 h 91"/>
                <a:gd name="T6" fmla="*/ 60 w 60"/>
                <a:gd name="T7" fmla="*/ 91 h 91"/>
                <a:gd name="T8" fmla="*/ 4 w 60"/>
                <a:gd name="T9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4" y="23"/>
                  </a:moveTo>
                  <a:cubicBezTo>
                    <a:pt x="0" y="16"/>
                    <a:pt x="2" y="8"/>
                    <a:pt x="9" y="4"/>
                  </a:cubicBezTo>
                  <a:cubicBezTo>
                    <a:pt x="16" y="0"/>
                    <a:pt x="25" y="2"/>
                    <a:pt x="29" y="9"/>
                  </a:cubicBezTo>
                  <a:cubicBezTo>
                    <a:pt x="32" y="16"/>
                    <a:pt x="60" y="91"/>
                    <a:pt x="60" y="91"/>
                  </a:cubicBezTo>
                  <a:cubicBezTo>
                    <a:pt x="60" y="91"/>
                    <a:pt x="8" y="30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3"/>
            <p:cNvSpPr/>
            <p:nvPr>
              <p:custDataLst>
                <p:tags r:id="rId69"/>
              </p:custDataLst>
            </p:nvPr>
          </p:nvSpPr>
          <p:spPr bwMode="auto">
            <a:xfrm>
              <a:off x="1972388" y="638102"/>
              <a:ext cx="194143" cy="127812"/>
            </a:xfrm>
            <a:custGeom>
              <a:avLst/>
              <a:gdLst>
                <a:gd name="T0" fmla="*/ 9 w 91"/>
                <a:gd name="T1" fmla="*/ 28 h 60"/>
                <a:gd name="T2" fmla="*/ 4 w 91"/>
                <a:gd name="T3" fmla="*/ 9 h 60"/>
                <a:gd name="T4" fmla="*/ 23 w 91"/>
                <a:gd name="T5" fmla="*/ 4 h 60"/>
                <a:gd name="T6" fmla="*/ 91 w 91"/>
                <a:gd name="T7" fmla="*/ 60 h 60"/>
                <a:gd name="T8" fmla="*/ 9 w 91"/>
                <a:gd name="T9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9" y="28"/>
                  </a:moveTo>
                  <a:cubicBezTo>
                    <a:pt x="2" y="24"/>
                    <a:pt x="0" y="16"/>
                    <a:pt x="4" y="9"/>
                  </a:cubicBezTo>
                  <a:cubicBezTo>
                    <a:pt x="8" y="2"/>
                    <a:pt x="16" y="0"/>
                    <a:pt x="23" y="4"/>
                  </a:cubicBezTo>
                  <a:cubicBezTo>
                    <a:pt x="30" y="8"/>
                    <a:pt x="91" y="60"/>
                    <a:pt x="91" y="60"/>
                  </a:cubicBezTo>
                  <a:cubicBezTo>
                    <a:pt x="91" y="60"/>
                    <a:pt x="16" y="32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4"/>
            <p:cNvSpPr/>
            <p:nvPr>
              <p:custDataLst>
                <p:tags r:id="rId70"/>
              </p:custDataLst>
            </p:nvPr>
          </p:nvSpPr>
          <p:spPr bwMode="auto">
            <a:xfrm>
              <a:off x="1943266" y="767531"/>
              <a:ext cx="215176" cy="59861"/>
            </a:xfrm>
            <a:custGeom>
              <a:avLst/>
              <a:gdLst>
                <a:gd name="T0" fmla="*/ 14 w 101"/>
                <a:gd name="T1" fmla="*/ 28 h 28"/>
                <a:gd name="T2" fmla="*/ 0 w 101"/>
                <a:gd name="T3" fmla="*/ 14 h 28"/>
                <a:gd name="T4" fmla="*/ 14 w 101"/>
                <a:gd name="T5" fmla="*/ 0 h 28"/>
                <a:gd name="T6" fmla="*/ 101 w 101"/>
                <a:gd name="T7" fmla="*/ 14 h 28"/>
                <a:gd name="T8" fmla="*/ 14 w 10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101" y="14"/>
                    <a:pt x="101" y="14"/>
                  </a:cubicBezTo>
                  <a:cubicBezTo>
                    <a:pt x="101" y="14"/>
                    <a:pt x="22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5"/>
            <p:cNvSpPr/>
            <p:nvPr>
              <p:custDataLst>
                <p:tags r:id="rId71"/>
              </p:custDataLst>
            </p:nvPr>
          </p:nvSpPr>
          <p:spPr bwMode="auto">
            <a:xfrm>
              <a:off x="1972388" y="832246"/>
              <a:ext cx="194143" cy="127812"/>
            </a:xfrm>
            <a:custGeom>
              <a:avLst/>
              <a:gdLst>
                <a:gd name="T0" fmla="*/ 23 w 91"/>
                <a:gd name="T1" fmla="*/ 56 h 60"/>
                <a:gd name="T2" fmla="*/ 4 w 91"/>
                <a:gd name="T3" fmla="*/ 51 h 60"/>
                <a:gd name="T4" fmla="*/ 9 w 91"/>
                <a:gd name="T5" fmla="*/ 31 h 60"/>
                <a:gd name="T6" fmla="*/ 91 w 91"/>
                <a:gd name="T7" fmla="*/ 0 h 60"/>
                <a:gd name="T8" fmla="*/ 23 w 91"/>
                <a:gd name="T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23" y="56"/>
                  </a:moveTo>
                  <a:cubicBezTo>
                    <a:pt x="16" y="60"/>
                    <a:pt x="8" y="57"/>
                    <a:pt x="4" y="51"/>
                  </a:cubicBezTo>
                  <a:cubicBezTo>
                    <a:pt x="0" y="44"/>
                    <a:pt x="2" y="35"/>
                    <a:pt x="9" y="31"/>
                  </a:cubicBezTo>
                  <a:cubicBezTo>
                    <a:pt x="16" y="27"/>
                    <a:pt x="91" y="0"/>
                    <a:pt x="91" y="0"/>
                  </a:cubicBezTo>
                  <a:cubicBezTo>
                    <a:pt x="91" y="0"/>
                    <a:pt x="30" y="52"/>
                    <a:pt x="23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6"/>
            <p:cNvSpPr/>
            <p:nvPr>
              <p:custDataLst>
                <p:tags r:id="rId72"/>
              </p:custDataLst>
            </p:nvPr>
          </p:nvSpPr>
          <p:spPr bwMode="auto">
            <a:xfrm>
              <a:off x="2064605" y="856513"/>
              <a:ext cx="127812" cy="194143"/>
            </a:xfrm>
            <a:custGeom>
              <a:avLst/>
              <a:gdLst>
                <a:gd name="T0" fmla="*/ 29 w 60"/>
                <a:gd name="T1" fmla="*/ 82 h 91"/>
                <a:gd name="T2" fmla="*/ 9 w 60"/>
                <a:gd name="T3" fmla="*/ 87 h 91"/>
                <a:gd name="T4" fmla="*/ 4 w 60"/>
                <a:gd name="T5" fmla="*/ 68 h 91"/>
                <a:gd name="T6" fmla="*/ 60 w 60"/>
                <a:gd name="T7" fmla="*/ 0 h 91"/>
                <a:gd name="T8" fmla="*/ 29 w 60"/>
                <a:gd name="T9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29" y="82"/>
                  </a:moveTo>
                  <a:cubicBezTo>
                    <a:pt x="25" y="89"/>
                    <a:pt x="16" y="91"/>
                    <a:pt x="9" y="87"/>
                  </a:cubicBezTo>
                  <a:cubicBezTo>
                    <a:pt x="2" y="83"/>
                    <a:pt x="0" y="75"/>
                    <a:pt x="4" y="68"/>
                  </a:cubicBezTo>
                  <a:cubicBezTo>
                    <a:pt x="8" y="61"/>
                    <a:pt x="60" y="0"/>
                    <a:pt x="60" y="0"/>
                  </a:cubicBezTo>
                  <a:cubicBezTo>
                    <a:pt x="60" y="0"/>
                    <a:pt x="32" y="75"/>
                    <a:pt x="29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Oval 1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205360" y="778856"/>
              <a:ext cx="38829" cy="3721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6" name="组合 265"/>
          <p:cNvGrpSpPr/>
          <p:nvPr>
            <p:custDataLst>
              <p:tags r:id="rId74"/>
            </p:custDataLst>
          </p:nvPr>
        </p:nvGrpSpPr>
        <p:grpSpPr>
          <a:xfrm>
            <a:off x="325537" y="1444657"/>
            <a:ext cx="383016" cy="390272"/>
            <a:chOff x="8333904" y="6087239"/>
            <a:chExt cx="995834" cy="1014697"/>
          </a:xfrm>
          <a:solidFill>
            <a:schemeClr val="accent1"/>
          </a:solidFill>
        </p:grpSpPr>
        <p:sp>
          <p:nvSpPr>
            <p:cNvPr id="267" name="Freeform 62"/>
            <p:cNvSpPr/>
            <p:nvPr>
              <p:custDataLst>
                <p:tags r:id="rId75"/>
              </p:custDataLst>
            </p:nvPr>
          </p:nvSpPr>
          <p:spPr bwMode="auto">
            <a:xfrm>
              <a:off x="8333904" y="6087239"/>
              <a:ext cx="995834" cy="1014697"/>
            </a:xfrm>
            <a:custGeom>
              <a:avLst/>
              <a:gdLst>
                <a:gd name="T0" fmla="*/ 66 w 201"/>
                <a:gd name="T1" fmla="*/ 39 h 205"/>
                <a:gd name="T2" fmla="*/ 69 w 201"/>
                <a:gd name="T3" fmla="*/ 5 h 205"/>
                <a:gd name="T4" fmla="*/ 77 w 201"/>
                <a:gd name="T5" fmla="*/ 0 h 205"/>
                <a:gd name="T6" fmla="*/ 82 w 201"/>
                <a:gd name="T7" fmla="*/ 3 h 205"/>
                <a:gd name="T8" fmla="*/ 107 w 201"/>
                <a:gd name="T9" fmla="*/ 68 h 205"/>
                <a:gd name="T10" fmla="*/ 135 w 201"/>
                <a:gd name="T11" fmla="*/ 23 h 205"/>
                <a:gd name="T12" fmla="*/ 149 w 201"/>
                <a:gd name="T13" fmla="*/ 18 h 205"/>
                <a:gd name="T14" fmla="*/ 161 w 201"/>
                <a:gd name="T15" fmla="*/ 37 h 205"/>
                <a:gd name="T16" fmla="*/ 146 w 201"/>
                <a:gd name="T17" fmla="*/ 77 h 205"/>
                <a:gd name="T18" fmla="*/ 173 w 201"/>
                <a:gd name="T19" fmla="*/ 61 h 205"/>
                <a:gd name="T20" fmla="*/ 186 w 201"/>
                <a:gd name="T21" fmla="*/ 60 h 205"/>
                <a:gd name="T22" fmla="*/ 193 w 201"/>
                <a:gd name="T23" fmla="*/ 69 h 205"/>
                <a:gd name="T24" fmla="*/ 189 w 201"/>
                <a:gd name="T25" fmla="*/ 77 h 205"/>
                <a:gd name="T26" fmla="*/ 161 w 201"/>
                <a:gd name="T27" fmla="*/ 95 h 205"/>
                <a:gd name="T28" fmla="*/ 200 w 201"/>
                <a:gd name="T29" fmla="*/ 129 h 205"/>
                <a:gd name="T30" fmla="*/ 197 w 201"/>
                <a:gd name="T31" fmla="*/ 140 h 205"/>
                <a:gd name="T32" fmla="*/ 189 w 201"/>
                <a:gd name="T33" fmla="*/ 139 h 205"/>
                <a:gd name="T34" fmla="*/ 150 w 201"/>
                <a:gd name="T35" fmla="*/ 123 h 205"/>
                <a:gd name="T36" fmla="*/ 165 w 201"/>
                <a:gd name="T37" fmla="*/ 158 h 205"/>
                <a:gd name="T38" fmla="*/ 163 w 201"/>
                <a:gd name="T39" fmla="*/ 174 h 205"/>
                <a:gd name="T40" fmla="*/ 150 w 201"/>
                <a:gd name="T41" fmla="*/ 183 h 205"/>
                <a:gd name="T42" fmla="*/ 135 w 201"/>
                <a:gd name="T43" fmla="*/ 171 h 205"/>
                <a:gd name="T44" fmla="*/ 119 w 201"/>
                <a:gd name="T45" fmla="*/ 137 h 205"/>
                <a:gd name="T46" fmla="*/ 103 w 201"/>
                <a:gd name="T47" fmla="*/ 205 h 205"/>
                <a:gd name="T48" fmla="*/ 98 w 201"/>
                <a:gd name="T49" fmla="*/ 146 h 205"/>
                <a:gd name="T50" fmla="*/ 45 w 201"/>
                <a:gd name="T51" fmla="*/ 193 h 205"/>
                <a:gd name="T52" fmla="*/ 73 w 201"/>
                <a:gd name="T53" fmla="*/ 141 h 205"/>
                <a:gd name="T54" fmla="*/ 8 w 201"/>
                <a:gd name="T55" fmla="*/ 149 h 205"/>
                <a:gd name="T56" fmla="*/ 0 w 201"/>
                <a:gd name="T57" fmla="*/ 143 h 205"/>
                <a:gd name="T58" fmla="*/ 8 w 201"/>
                <a:gd name="T59" fmla="*/ 134 h 205"/>
                <a:gd name="T60" fmla="*/ 67 w 201"/>
                <a:gd name="T61" fmla="*/ 124 h 205"/>
                <a:gd name="T62" fmla="*/ 11 w 201"/>
                <a:gd name="T63" fmla="*/ 106 h 205"/>
                <a:gd name="T64" fmla="*/ 5 w 201"/>
                <a:gd name="T65" fmla="*/ 102 h 205"/>
                <a:gd name="T66" fmla="*/ 11 w 201"/>
                <a:gd name="T67" fmla="*/ 93 h 205"/>
                <a:gd name="T68" fmla="*/ 68 w 201"/>
                <a:gd name="T69" fmla="*/ 97 h 205"/>
                <a:gd name="T70" fmla="*/ 23 w 201"/>
                <a:gd name="T71" fmla="*/ 64 h 205"/>
                <a:gd name="T72" fmla="*/ 55 w 201"/>
                <a:gd name="T73" fmla="*/ 67 h 205"/>
                <a:gd name="T74" fmla="*/ 74 w 201"/>
                <a:gd name="T75" fmla="*/ 76 h 205"/>
                <a:gd name="T76" fmla="*/ 66 w 201"/>
                <a:gd name="T77" fmla="*/ 3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205">
                  <a:moveTo>
                    <a:pt x="66" y="39"/>
                  </a:moveTo>
                  <a:cubicBezTo>
                    <a:pt x="64" y="28"/>
                    <a:pt x="63" y="15"/>
                    <a:pt x="69" y="5"/>
                  </a:cubicBezTo>
                  <a:cubicBezTo>
                    <a:pt x="71" y="2"/>
                    <a:pt x="74" y="0"/>
                    <a:pt x="77" y="0"/>
                  </a:cubicBezTo>
                  <a:cubicBezTo>
                    <a:pt x="79" y="1"/>
                    <a:pt x="80" y="2"/>
                    <a:pt x="82" y="3"/>
                  </a:cubicBezTo>
                  <a:cubicBezTo>
                    <a:pt x="98" y="20"/>
                    <a:pt x="103" y="45"/>
                    <a:pt x="107" y="68"/>
                  </a:cubicBezTo>
                  <a:cubicBezTo>
                    <a:pt x="110" y="50"/>
                    <a:pt x="120" y="33"/>
                    <a:pt x="135" y="23"/>
                  </a:cubicBezTo>
                  <a:cubicBezTo>
                    <a:pt x="139" y="20"/>
                    <a:pt x="144" y="17"/>
                    <a:pt x="149" y="18"/>
                  </a:cubicBezTo>
                  <a:cubicBezTo>
                    <a:pt x="157" y="19"/>
                    <a:pt x="160" y="29"/>
                    <a:pt x="161" y="37"/>
                  </a:cubicBezTo>
                  <a:cubicBezTo>
                    <a:pt x="161" y="51"/>
                    <a:pt x="155" y="66"/>
                    <a:pt x="146" y="77"/>
                  </a:cubicBezTo>
                  <a:cubicBezTo>
                    <a:pt x="153" y="70"/>
                    <a:pt x="163" y="64"/>
                    <a:pt x="173" y="61"/>
                  </a:cubicBezTo>
                  <a:cubicBezTo>
                    <a:pt x="177" y="60"/>
                    <a:pt x="181" y="59"/>
                    <a:pt x="186" y="60"/>
                  </a:cubicBezTo>
                  <a:cubicBezTo>
                    <a:pt x="190" y="61"/>
                    <a:pt x="194" y="65"/>
                    <a:pt x="193" y="69"/>
                  </a:cubicBezTo>
                  <a:cubicBezTo>
                    <a:pt x="193" y="72"/>
                    <a:pt x="191" y="75"/>
                    <a:pt x="189" y="77"/>
                  </a:cubicBezTo>
                  <a:cubicBezTo>
                    <a:pt x="182" y="85"/>
                    <a:pt x="172" y="91"/>
                    <a:pt x="161" y="95"/>
                  </a:cubicBezTo>
                  <a:cubicBezTo>
                    <a:pt x="180" y="95"/>
                    <a:pt x="197" y="111"/>
                    <a:pt x="200" y="129"/>
                  </a:cubicBezTo>
                  <a:cubicBezTo>
                    <a:pt x="201" y="133"/>
                    <a:pt x="201" y="138"/>
                    <a:pt x="197" y="140"/>
                  </a:cubicBezTo>
                  <a:cubicBezTo>
                    <a:pt x="195" y="141"/>
                    <a:pt x="191" y="140"/>
                    <a:pt x="189" y="139"/>
                  </a:cubicBezTo>
                  <a:cubicBezTo>
                    <a:pt x="176" y="133"/>
                    <a:pt x="163" y="128"/>
                    <a:pt x="150" y="123"/>
                  </a:cubicBezTo>
                  <a:cubicBezTo>
                    <a:pt x="158" y="133"/>
                    <a:pt x="163" y="145"/>
                    <a:pt x="165" y="158"/>
                  </a:cubicBezTo>
                  <a:cubicBezTo>
                    <a:pt x="165" y="164"/>
                    <a:pt x="165" y="170"/>
                    <a:pt x="163" y="174"/>
                  </a:cubicBezTo>
                  <a:cubicBezTo>
                    <a:pt x="160" y="179"/>
                    <a:pt x="155" y="183"/>
                    <a:pt x="150" y="183"/>
                  </a:cubicBezTo>
                  <a:cubicBezTo>
                    <a:pt x="143" y="182"/>
                    <a:pt x="139" y="176"/>
                    <a:pt x="135" y="171"/>
                  </a:cubicBezTo>
                  <a:cubicBezTo>
                    <a:pt x="129" y="160"/>
                    <a:pt x="124" y="149"/>
                    <a:pt x="119" y="137"/>
                  </a:cubicBezTo>
                  <a:cubicBezTo>
                    <a:pt x="125" y="160"/>
                    <a:pt x="119" y="187"/>
                    <a:pt x="103" y="205"/>
                  </a:cubicBezTo>
                  <a:cubicBezTo>
                    <a:pt x="94" y="187"/>
                    <a:pt x="92" y="165"/>
                    <a:pt x="98" y="146"/>
                  </a:cubicBezTo>
                  <a:cubicBezTo>
                    <a:pt x="83" y="165"/>
                    <a:pt x="65" y="181"/>
                    <a:pt x="45" y="193"/>
                  </a:cubicBezTo>
                  <a:cubicBezTo>
                    <a:pt x="44" y="173"/>
                    <a:pt x="59" y="155"/>
                    <a:pt x="73" y="141"/>
                  </a:cubicBezTo>
                  <a:cubicBezTo>
                    <a:pt x="54" y="152"/>
                    <a:pt x="30" y="154"/>
                    <a:pt x="8" y="149"/>
                  </a:cubicBezTo>
                  <a:cubicBezTo>
                    <a:pt x="5" y="148"/>
                    <a:pt x="1" y="146"/>
                    <a:pt x="0" y="143"/>
                  </a:cubicBezTo>
                  <a:cubicBezTo>
                    <a:pt x="0" y="139"/>
                    <a:pt x="4" y="136"/>
                    <a:pt x="8" y="134"/>
                  </a:cubicBezTo>
                  <a:cubicBezTo>
                    <a:pt x="27" y="127"/>
                    <a:pt x="47" y="123"/>
                    <a:pt x="67" y="124"/>
                  </a:cubicBezTo>
                  <a:cubicBezTo>
                    <a:pt x="48" y="119"/>
                    <a:pt x="29" y="113"/>
                    <a:pt x="11" y="106"/>
                  </a:cubicBezTo>
                  <a:cubicBezTo>
                    <a:pt x="9" y="105"/>
                    <a:pt x="6" y="104"/>
                    <a:pt x="5" y="102"/>
                  </a:cubicBezTo>
                  <a:cubicBezTo>
                    <a:pt x="4" y="98"/>
                    <a:pt x="8" y="95"/>
                    <a:pt x="11" y="93"/>
                  </a:cubicBezTo>
                  <a:cubicBezTo>
                    <a:pt x="29" y="84"/>
                    <a:pt x="50" y="90"/>
                    <a:pt x="68" y="97"/>
                  </a:cubicBezTo>
                  <a:cubicBezTo>
                    <a:pt x="50" y="91"/>
                    <a:pt x="34" y="79"/>
                    <a:pt x="23" y="64"/>
                  </a:cubicBezTo>
                  <a:cubicBezTo>
                    <a:pt x="32" y="56"/>
                    <a:pt x="45" y="62"/>
                    <a:pt x="55" y="67"/>
                  </a:cubicBezTo>
                  <a:cubicBezTo>
                    <a:pt x="61" y="70"/>
                    <a:pt x="68" y="75"/>
                    <a:pt x="74" y="76"/>
                  </a:cubicBezTo>
                  <a:cubicBezTo>
                    <a:pt x="79" y="68"/>
                    <a:pt x="68" y="48"/>
                    <a:pt x="66" y="3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8" name="Freeform 63"/>
            <p:cNvSpPr/>
            <p:nvPr>
              <p:custDataLst>
                <p:tags r:id="rId76"/>
              </p:custDataLst>
            </p:nvPr>
          </p:nvSpPr>
          <p:spPr bwMode="auto">
            <a:xfrm>
              <a:off x="8741291" y="6539891"/>
              <a:ext cx="252732" cy="162202"/>
            </a:xfrm>
            <a:custGeom>
              <a:avLst/>
              <a:gdLst>
                <a:gd name="T0" fmla="*/ 26 w 51"/>
                <a:gd name="T1" fmla="*/ 0 h 33"/>
                <a:gd name="T2" fmla="*/ 19 w 51"/>
                <a:gd name="T3" fmla="*/ 3 h 33"/>
                <a:gd name="T4" fmla="*/ 10 w 51"/>
                <a:gd name="T5" fmla="*/ 10 h 33"/>
                <a:gd name="T6" fmla="*/ 27 w 51"/>
                <a:gd name="T7" fmla="*/ 33 h 33"/>
                <a:gd name="T8" fmla="*/ 36 w 51"/>
                <a:gd name="T9" fmla="*/ 31 h 33"/>
                <a:gd name="T10" fmla="*/ 27 w 51"/>
                <a:gd name="T11" fmla="*/ 0 h 33"/>
                <a:gd name="T12" fmla="*/ 26 w 51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3">
                  <a:moveTo>
                    <a:pt x="26" y="0"/>
                  </a:moveTo>
                  <a:cubicBezTo>
                    <a:pt x="23" y="0"/>
                    <a:pt x="21" y="1"/>
                    <a:pt x="19" y="3"/>
                  </a:cubicBezTo>
                  <a:cubicBezTo>
                    <a:pt x="15" y="5"/>
                    <a:pt x="12" y="7"/>
                    <a:pt x="10" y="10"/>
                  </a:cubicBezTo>
                  <a:cubicBezTo>
                    <a:pt x="0" y="23"/>
                    <a:pt x="15" y="33"/>
                    <a:pt x="27" y="33"/>
                  </a:cubicBezTo>
                  <a:cubicBezTo>
                    <a:pt x="30" y="33"/>
                    <a:pt x="33" y="32"/>
                    <a:pt x="36" y="31"/>
                  </a:cubicBezTo>
                  <a:cubicBezTo>
                    <a:pt x="51" y="24"/>
                    <a:pt x="41" y="3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1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08"/>
          <p:cNvSpPr/>
          <p:nvPr>
            <p:custDataLst>
              <p:tags r:id="rId2"/>
            </p:custDataLst>
          </p:nvPr>
        </p:nvSpPr>
        <p:spPr bwMode="auto">
          <a:xfrm flipH="1">
            <a:off x="10912761" y="6369849"/>
            <a:ext cx="143488" cy="95660"/>
          </a:xfrm>
          <a:custGeom>
            <a:avLst/>
            <a:gdLst>
              <a:gd name="T0" fmla="*/ 70 w 77"/>
              <a:gd name="T1" fmla="*/ 52 h 52"/>
              <a:gd name="T2" fmla="*/ 0 w 77"/>
              <a:gd name="T3" fmla="*/ 41 h 52"/>
              <a:gd name="T4" fmla="*/ 4 w 77"/>
              <a:gd name="T5" fmla="*/ 26 h 52"/>
              <a:gd name="T6" fmla="*/ 7 w 77"/>
              <a:gd name="T7" fmla="*/ 11 h 52"/>
              <a:gd name="T8" fmla="*/ 16 w 77"/>
              <a:gd name="T9" fmla="*/ 0 h 52"/>
              <a:gd name="T10" fmla="*/ 30 w 77"/>
              <a:gd name="T11" fmla="*/ 11 h 52"/>
              <a:gd name="T12" fmla="*/ 57 w 77"/>
              <a:gd name="T13" fmla="*/ 27 h 52"/>
              <a:gd name="T14" fmla="*/ 59 w 77"/>
              <a:gd name="T15" fmla="*/ 28 h 52"/>
              <a:gd name="T16" fmla="*/ 70 w 77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" h="52">
                <a:moveTo>
                  <a:pt x="70" y="52"/>
                </a:moveTo>
                <a:cubicBezTo>
                  <a:pt x="0" y="41"/>
                  <a:pt x="0" y="41"/>
                  <a:pt x="0" y="41"/>
                </a:cubicBezTo>
                <a:cubicBezTo>
                  <a:pt x="4" y="26"/>
                  <a:pt x="4" y="26"/>
                  <a:pt x="4" y="26"/>
                </a:cubicBezTo>
                <a:cubicBezTo>
                  <a:pt x="7" y="11"/>
                  <a:pt x="7" y="11"/>
                  <a:pt x="7" y="11"/>
                </a:cubicBezTo>
                <a:cubicBezTo>
                  <a:pt x="16" y="0"/>
                  <a:pt x="16" y="0"/>
                  <a:pt x="16" y="0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1"/>
                  <a:pt x="40" y="17"/>
                  <a:pt x="57" y="27"/>
                </a:cubicBezTo>
                <a:cubicBezTo>
                  <a:pt x="57" y="28"/>
                  <a:pt x="58" y="28"/>
                  <a:pt x="59" y="28"/>
                </a:cubicBezTo>
                <a:cubicBezTo>
                  <a:pt x="77" y="39"/>
                  <a:pt x="70" y="52"/>
                  <a:pt x="70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09"/>
          <p:cNvSpPr/>
          <p:nvPr>
            <p:custDataLst>
              <p:tags r:id="rId3"/>
            </p:custDataLst>
          </p:nvPr>
        </p:nvSpPr>
        <p:spPr bwMode="auto">
          <a:xfrm flipH="1">
            <a:off x="10683462" y="6350156"/>
            <a:ext cx="137861" cy="82999"/>
          </a:xfrm>
          <a:custGeom>
            <a:avLst/>
            <a:gdLst>
              <a:gd name="T0" fmla="*/ 70 w 74"/>
              <a:gd name="T1" fmla="*/ 40 h 45"/>
              <a:gd name="T2" fmla="*/ 0 w 74"/>
              <a:gd name="T3" fmla="*/ 45 h 45"/>
              <a:gd name="T4" fmla="*/ 0 w 74"/>
              <a:gd name="T5" fmla="*/ 26 h 45"/>
              <a:gd name="T6" fmla="*/ 0 w 74"/>
              <a:gd name="T7" fmla="*/ 14 h 45"/>
              <a:gd name="T8" fmla="*/ 6 w 74"/>
              <a:gd name="T9" fmla="*/ 0 h 45"/>
              <a:gd name="T10" fmla="*/ 22 w 74"/>
              <a:gd name="T11" fmla="*/ 9 h 45"/>
              <a:gd name="T12" fmla="*/ 51 w 74"/>
              <a:gd name="T13" fmla="*/ 18 h 45"/>
              <a:gd name="T14" fmla="*/ 54 w 74"/>
              <a:gd name="T15" fmla="*/ 19 h 45"/>
              <a:gd name="T16" fmla="*/ 70 w 74"/>
              <a:gd name="T17" fmla="*/ 4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45">
                <a:moveTo>
                  <a:pt x="70" y="40"/>
                </a:moveTo>
                <a:cubicBezTo>
                  <a:pt x="0" y="45"/>
                  <a:pt x="0" y="45"/>
                  <a:pt x="0" y="45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4"/>
                  <a:pt x="0" y="14"/>
                  <a:pt x="0" y="14"/>
                </a:cubicBezTo>
                <a:cubicBezTo>
                  <a:pt x="6" y="0"/>
                  <a:pt x="6" y="0"/>
                  <a:pt x="6" y="0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9"/>
                  <a:pt x="33" y="12"/>
                  <a:pt x="51" y="18"/>
                </a:cubicBezTo>
                <a:cubicBezTo>
                  <a:pt x="52" y="18"/>
                  <a:pt x="53" y="19"/>
                  <a:pt x="54" y="19"/>
                </a:cubicBezTo>
                <a:cubicBezTo>
                  <a:pt x="74" y="25"/>
                  <a:pt x="70" y="40"/>
                  <a:pt x="70" y="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10"/>
          <p:cNvSpPr/>
          <p:nvPr>
            <p:custDataLst>
              <p:tags r:id="rId4"/>
            </p:custDataLst>
          </p:nvPr>
        </p:nvSpPr>
        <p:spPr bwMode="auto">
          <a:xfrm flipH="1">
            <a:off x="10980286" y="6109601"/>
            <a:ext cx="90032" cy="279943"/>
          </a:xfrm>
          <a:custGeom>
            <a:avLst/>
            <a:gdLst>
              <a:gd name="T0" fmla="*/ 64 w 64"/>
              <a:gd name="T1" fmla="*/ 31 h 199"/>
              <a:gd name="T2" fmla="*/ 60 w 64"/>
              <a:gd name="T3" fmla="*/ 71 h 199"/>
              <a:gd name="T4" fmla="*/ 59 w 64"/>
              <a:gd name="T5" fmla="*/ 93 h 199"/>
              <a:gd name="T6" fmla="*/ 50 w 64"/>
              <a:gd name="T7" fmla="*/ 199 h 199"/>
              <a:gd name="T8" fmla="*/ 20 w 64"/>
              <a:gd name="T9" fmla="*/ 199 h 199"/>
              <a:gd name="T10" fmla="*/ 9 w 64"/>
              <a:gd name="T11" fmla="*/ 92 h 199"/>
              <a:gd name="T12" fmla="*/ 5 w 64"/>
              <a:gd name="T13" fmla="*/ 56 h 199"/>
              <a:gd name="T14" fmla="*/ 0 w 64"/>
              <a:gd name="T15" fmla="*/ 0 h 199"/>
              <a:gd name="T16" fmla="*/ 64 w 64"/>
              <a:gd name="T17" fmla="*/ 3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199">
                <a:moveTo>
                  <a:pt x="64" y="31"/>
                </a:moveTo>
                <a:lnTo>
                  <a:pt x="60" y="71"/>
                </a:lnTo>
                <a:lnTo>
                  <a:pt x="59" y="93"/>
                </a:lnTo>
                <a:lnTo>
                  <a:pt x="50" y="199"/>
                </a:lnTo>
                <a:lnTo>
                  <a:pt x="20" y="199"/>
                </a:lnTo>
                <a:lnTo>
                  <a:pt x="9" y="92"/>
                </a:lnTo>
                <a:lnTo>
                  <a:pt x="5" y="56"/>
                </a:lnTo>
                <a:lnTo>
                  <a:pt x="0" y="0"/>
                </a:lnTo>
                <a:lnTo>
                  <a:pt x="64" y="31"/>
                </a:lnTo>
                <a:close/>
              </a:path>
            </a:pathLst>
          </a:custGeom>
          <a:solidFill>
            <a:srgbClr val="F9E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1"/>
          <p:cNvSpPr/>
          <p:nvPr>
            <p:custDataLst>
              <p:tags r:id="rId5"/>
            </p:custDataLst>
          </p:nvPr>
        </p:nvSpPr>
        <p:spPr bwMode="auto">
          <a:xfrm flipH="1">
            <a:off x="10980286" y="6109601"/>
            <a:ext cx="90032" cy="279943"/>
          </a:xfrm>
          <a:custGeom>
            <a:avLst/>
            <a:gdLst>
              <a:gd name="T0" fmla="*/ 64 w 64"/>
              <a:gd name="T1" fmla="*/ 31 h 199"/>
              <a:gd name="T2" fmla="*/ 60 w 64"/>
              <a:gd name="T3" fmla="*/ 71 h 199"/>
              <a:gd name="T4" fmla="*/ 59 w 64"/>
              <a:gd name="T5" fmla="*/ 93 h 199"/>
              <a:gd name="T6" fmla="*/ 50 w 64"/>
              <a:gd name="T7" fmla="*/ 199 h 199"/>
              <a:gd name="T8" fmla="*/ 20 w 64"/>
              <a:gd name="T9" fmla="*/ 199 h 199"/>
              <a:gd name="T10" fmla="*/ 9 w 64"/>
              <a:gd name="T11" fmla="*/ 92 h 199"/>
              <a:gd name="T12" fmla="*/ 5 w 64"/>
              <a:gd name="T13" fmla="*/ 56 h 199"/>
              <a:gd name="T14" fmla="*/ 0 w 64"/>
              <a:gd name="T15" fmla="*/ 0 h 199"/>
              <a:gd name="T16" fmla="*/ 64 w 64"/>
              <a:gd name="T17" fmla="*/ 3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199">
                <a:moveTo>
                  <a:pt x="64" y="31"/>
                </a:moveTo>
                <a:lnTo>
                  <a:pt x="60" y="71"/>
                </a:lnTo>
                <a:lnTo>
                  <a:pt x="59" y="93"/>
                </a:lnTo>
                <a:lnTo>
                  <a:pt x="50" y="199"/>
                </a:lnTo>
                <a:lnTo>
                  <a:pt x="20" y="199"/>
                </a:lnTo>
                <a:lnTo>
                  <a:pt x="9" y="92"/>
                </a:lnTo>
                <a:lnTo>
                  <a:pt x="5" y="56"/>
                </a:lnTo>
                <a:lnTo>
                  <a:pt x="0" y="0"/>
                </a:lnTo>
                <a:lnTo>
                  <a:pt x="64" y="3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2"/>
          <p:cNvSpPr/>
          <p:nvPr>
            <p:custDataLst>
              <p:tags r:id="rId6"/>
            </p:custDataLst>
          </p:nvPr>
        </p:nvSpPr>
        <p:spPr bwMode="auto">
          <a:xfrm flipH="1">
            <a:off x="10780527" y="6106788"/>
            <a:ext cx="130828" cy="268689"/>
          </a:xfrm>
          <a:custGeom>
            <a:avLst/>
            <a:gdLst>
              <a:gd name="T0" fmla="*/ 93 w 93"/>
              <a:gd name="T1" fmla="*/ 184 h 191"/>
              <a:gd name="T2" fmla="*/ 64 w 93"/>
              <a:gd name="T3" fmla="*/ 191 h 191"/>
              <a:gd name="T4" fmla="*/ 30 w 93"/>
              <a:gd name="T5" fmla="*/ 90 h 191"/>
              <a:gd name="T6" fmla="*/ 26 w 93"/>
              <a:gd name="T7" fmla="*/ 78 h 191"/>
              <a:gd name="T8" fmla="*/ 0 w 93"/>
              <a:gd name="T9" fmla="*/ 0 h 191"/>
              <a:gd name="T10" fmla="*/ 70 w 93"/>
              <a:gd name="T11" fmla="*/ 16 h 191"/>
              <a:gd name="T12" fmla="*/ 76 w 93"/>
              <a:gd name="T13" fmla="*/ 66 h 191"/>
              <a:gd name="T14" fmla="*/ 79 w 93"/>
              <a:gd name="T15" fmla="*/ 79 h 191"/>
              <a:gd name="T16" fmla="*/ 93 w 93"/>
              <a:gd name="T17" fmla="*/ 184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191">
                <a:moveTo>
                  <a:pt x="93" y="184"/>
                </a:moveTo>
                <a:lnTo>
                  <a:pt x="64" y="191"/>
                </a:lnTo>
                <a:lnTo>
                  <a:pt x="30" y="90"/>
                </a:lnTo>
                <a:lnTo>
                  <a:pt x="26" y="78"/>
                </a:lnTo>
                <a:lnTo>
                  <a:pt x="0" y="0"/>
                </a:lnTo>
                <a:lnTo>
                  <a:pt x="70" y="16"/>
                </a:lnTo>
                <a:lnTo>
                  <a:pt x="76" y="66"/>
                </a:lnTo>
                <a:lnTo>
                  <a:pt x="79" y="79"/>
                </a:lnTo>
                <a:lnTo>
                  <a:pt x="93" y="184"/>
                </a:lnTo>
                <a:close/>
              </a:path>
            </a:pathLst>
          </a:custGeom>
          <a:solidFill>
            <a:srgbClr val="F9E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3"/>
          <p:cNvSpPr/>
          <p:nvPr>
            <p:custDataLst>
              <p:tags r:id="rId7"/>
            </p:custDataLst>
          </p:nvPr>
        </p:nvSpPr>
        <p:spPr bwMode="auto">
          <a:xfrm flipH="1">
            <a:off x="10780527" y="6106788"/>
            <a:ext cx="130828" cy="268689"/>
          </a:xfrm>
          <a:custGeom>
            <a:avLst/>
            <a:gdLst>
              <a:gd name="T0" fmla="*/ 93 w 93"/>
              <a:gd name="T1" fmla="*/ 184 h 191"/>
              <a:gd name="T2" fmla="*/ 64 w 93"/>
              <a:gd name="T3" fmla="*/ 191 h 191"/>
              <a:gd name="T4" fmla="*/ 30 w 93"/>
              <a:gd name="T5" fmla="*/ 90 h 191"/>
              <a:gd name="T6" fmla="*/ 26 w 93"/>
              <a:gd name="T7" fmla="*/ 78 h 191"/>
              <a:gd name="T8" fmla="*/ 0 w 93"/>
              <a:gd name="T9" fmla="*/ 0 h 191"/>
              <a:gd name="T10" fmla="*/ 70 w 93"/>
              <a:gd name="T11" fmla="*/ 16 h 191"/>
              <a:gd name="T12" fmla="*/ 76 w 93"/>
              <a:gd name="T13" fmla="*/ 66 h 191"/>
              <a:gd name="T14" fmla="*/ 79 w 93"/>
              <a:gd name="T15" fmla="*/ 79 h 191"/>
              <a:gd name="T16" fmla="*/ 93 w 93"/>
              <a:gd name="T17" fmla="*/ 184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191">
                <a:moveTo>
                  <a:pt x="93" y="184"/>
                </a:moveTo>
                <a:lnTo>
                  <a:pt x="64" y="191"/>
                </a:lnTo>
                <a:lnTo>
                  <a:pt x="30" y="90"/>
                </a:lnTo>
                <a:lnTo>
                  <a:pt x="26" y="78"/>
                </a:lnTo>
                <a:lnTo>
                  <a:pt x="0" y="0"/>
                </a:lnTo>
                <a:lnTo>
                  <a:pt x="70" y="16"/>
                </a:lnTo>
                <a:lnTo>
                  <a:pt x="76" y="66"/>
                </a:lnTo>
                <a:lnTo>
                  <a:pt x="79" y="79"/>
                </a:lnTo>
                <a:lnTo>
                  <a:pt x="93" y="184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4"/>
          <p:cNvSpPr/>
          <p:nvPr>
            <p:custDataLst>
              <p:tags r:id="rId8"/>
            </p:custDataLst>
          </p:nvPr>
        </p:nvSpPr>
        <p:spPr bwMode="auto">
          <a:xfrm flipH="1">
            <a:off x="10912762" y="6417680"/>
            <a:ext cx="143488" cy="47829"/>
          </a:xfrm>
          <a:custGeom>
            <a:avLst/>
            <a:gdLst>
              <a:gd name="T0" fmla="*/ 70 w 77"/>
              <a:gd name="T1" fmla="*/ 26 h 26"/>
              <a:gd name="T2" fmla="*/ 0 w 77"/>
              <a:gd name="T3" fmla="*/ 15 h 26"/>
              <a:gd name="T4" fmla="*/ 4 w 77"/>
              <a:gd name="T5" fmla="*/ 0 h 26"/>
              <a:gd name="T6" fmla="*/ 57 w 77"/>
              <a:gd name="T7" fmla="*/ 1 h 26"/>
              <a:gd name="T8" fmla="*/ 59 w 77"/>
              <a:gd name="T9" fmla="*/ 2 h 26"/>
              <a:gd name="T10" fmla="*/ 70 w 77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26">
                <a:moveTo>
                  <a:pt x="70" y="26"/>
                </a:moveTo>
                <a:cubicBezTo>
                  <a:pt x="0" y="15"/>
                  <a:pt x="0" y="15"/>
                  <a:pt x="0" y="15"/>
                </a:cubicBezTo>
                <a:cubicBezTo>
                  <a:pt x="4" y="0"/>
                  <a:pt x="4" y="0"/>
                  <a:pt x="4" y="0"/>
                </a:cubicBezTo>
                <a:cubicBezTo>
                  <a:pt x="22" y="4"/>
                  <a:pt x="48" y="8"/>
                  <a:pt x="57" y="1"/>
                </a:cubicBezTo>
                <a:cubicBezTo>
                  <a:pt x="57" y="2"/>
                  <a:pt x="58" y="2"/>
                  <a:pt x="59" y="2"/>
                </a:cubicBezTo>
                <a:cubicBezTo>
                  <a:pt x="77" y="13"/>
                  <a:pt x="70" y="26"/>
                  <a:pt x="70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15"/>
          <p:cNvSpPr/>
          <p:nvPr>
            <p:custDataLst>
              <p:tags r:id="rId9"/>
            </p:custDataLst>
          </p:nvPr>
        </p:nvSpPr>
        <p:spPr bwMode="auto">
          <a:xfrm flipH="1">
            <a:off x="10683462" y="6382510"/>
            <a:ext cx="137861" cy="50643"/>
          </a:xfrm>
          <a:custGeom>
            <a:avLst/>
            <a:gdLst>
              <a:gd name="T0" fmla="*/ 70 w 74"/>
              <a:gd name="T1" fmla="*/ 22 h 27"/>
              <a:gd name="T2" fmla="*/ 0 w 74"/>
              <a:gd name="T3" fmla="*/ 27 h 27"/>
              <a:gd name="T4" fmla="*/ 0 w 74"/>
              <a:gd name="T5" fmla="*/ 8 h 27"/>
              <a:gd name="T6" fmla="*/ 45 w 74"/>
              <a:gd name="T7" fmla="*/ 9 h 27"/>
              <a:gd name="T8" fmla="*/ 51 w 74"/>
              <a:gd name="T9" fmla="*/ 0 h 27"/>
              <a:gd name="T10" fmla="*/ 54 w 74"/>
              <a:gd name="T11" fmla="*/ 1 h 27"/>
              <a:gd name="T12" fmla="*/ 70 w 74"/>
              <a:gd name="T13" fmla="*/ 2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27">
                <a:moveTo>
                  <a:pt x="70" y="22"/>
                </a:moveTo>
                <a:cubicBezTo>
                  <a:pt x="0" y="27"/>
                  <a:pt x="0" y="27"/>
                  <a:pt x="0" y="27"/>
                </a:cubicBezTo>
                <a:cubicBezTo>
                  <a:pt x="0" y="8"/>
                  <a:pt x="0" y="8"/>
                  <a:pt x="0" y="8"/>
                </a:cubicBezTo>
                <a:cubicBezTo>
                  <a:pt x="13" y="9"/>
                  <a:pt x="38" y="12"/>
                  <a:pt x="45" y="9"/>
                </a:cubicBezTo>
                <a:cubicBezTo>
                  <a:pt x="49" y="7"/>
                  <a:pt x="50" y="3"/>
                  <a:pt x="51" y="0"/>
                </a:cubicBezTo>
                <a:cubicBezTo>
                  <a:pt x="52" y="0"/>
                  <a:pt x="53" y="1"/>
                  <a:pt x="54" y="1"/>
                </a:cubicBezTo>
                <a:cubicBezTo>
                  <a:pt x="74" y="7"/>
                  <a:pt x="70" y="22"/>
                  <a:pt x="70" y="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16"/>
          <p:cNvSpPr/>
          <p:nvPr>
            <p:custDataLst>
              <p:tags r:id="rId10"/>
            </p:custDataLst>
          </p:nvPr>
        </p:nvSpPr>
        <p:spPr bwMode="auto">
          <a:xfrm flipH="1">
            <a:off x="10980286" y="6109601"/>
            <a:ext cx="90032" cy="130828"/>
          </a:xfrm>
          <a:custGeom>
            <a:avLst/>
            <a:gdLst>
              <a:gd name="T0" fmla="*/ 0 w 49"/>
              <a:gd name="T1" fmla="*/ 0 h 71"/>
              <a:gd name="T2" fmla="*/ 4 w 49"/>
              <a:gd name="T3" fmla="*/ 43 h 71"/>
              <a:gd name="T4" fmla="*/ 7 w 49"/>
              <a:gd name="T5" fmla="*/ 70 h 71"/>
              <a:gd name="T6" fmla="*/ 45 w 49"/>
              <a:gd name="T7" fmla="*/ 71 h 71"/>
              <a:gd name="T8" fmla="*/ 46 w 49"/>
              <a:gd name="T9" fmla="*/ 54 h 71"/>
              <a:gd name="T10" fmla="*/ 49 w 49"/>
              <a:gd name="T11" fmla="*/ 24 h 71"/>
              <a:gd name="T12" fmla="*/ 0 w 49"/>
              <a:gd name="T13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71">
                <a:moveTo>
                  <a:pt x="0" y="0"/>
                </a:moveTo>
                <a:cubicBezTo>
                  <a:pt x="4" y="43"/>
                  <a:pt x="4" y="43"/>
                  <a:pt x="4" y="43"/>
                </a:cubicBezTo>
                <a:cubicBezTo>
                  <a:pt x="7" y="70"/>
                  <a:pt x="7" y="70"/>
                  <a:pt x="7" y="70"/>
                </a:cubicBezTo>
                <a:cubicBezTo>
                  <a:pt x="18" y="71"/>
                  <a:pt x="31" y="71"/>
                  <a:pt x="45" y="71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24"/>
                  <a:pt x="49" y="24"/>
                  <a:pt x="49" y="2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7"/>
          <p:cNvSpPr/>
          <p:nvPr>
            <p:custDataLst>
              <p:tags r:id="rId11"/>
            </p:custDataLst>
          </p:nvPr>
        </p:nvSpPr>
        <p:spPr bwMode="auto">
          <a:xfrm flipH="1">
            <a:off x="10800222" y="6106788"/>
            <a:ext cx="111134" cy="126607"/>
          </a:xfrm>
          <a:custGeom>
            <a:avLst/>
            <a:gdLst>
              <a:gd name="T0" fmla="*/ 0 w 60"/>
              <a:gd name="T1" fmla="*/ 0 h 68"/>
              <a:gd name="T2" fmla="*/ 20 w 60"/>
              <a:gd name="T3" fmla="*/ 59 h 68"/>
              <a:gd name="T4" fmla="*/ 23 w 60"/>
              <a:gd name="T5" fmla="*/ 68 h 68"/>
              <a:gd name="T6" fmla="*/ 60 w 60"/>
              <a:gd name="T7" fmla="*/ 60 h 68"/>
              <a:gd name="T8" fmla="*/ 58 w 60"/>
              <a:gd name="T9" fmla="*/ 50 h 68"/>
              <a:gd name="T10" fmla="*/ 53 w 60"/>
              <a:gd name="T11" fmla="*/ 12 h 68"/>
              <a:gd name="T12" fmla="*/ 0 w 60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68">
                <a:moveTo>
                  <a:pt x="0" y="0"/>
                </a:moveTo>
                <a:cubicBezTo>
                  <a:pt x="20" y="59"/>
                  <a:pt x="20" y="59"/>
                  <a:pt x="20" y="59"/>
                </a:cubicBezTo>
                <a:cubicBezTo>
                  <a:pt x="23" y="68"/>
                  <a:pt x="23" y="68"/>
                  <a:pt x="23" y="68"/>
                </a:cubicBezTo>
                <a:cubicBezTo>
                  <a:pt x="35" y="66"/>
                  <a:pt x="48" y="63"/>
                  <a:pt x="60" y="60"/>
                </a:cubicBezTo>
                <a:cubicBezTo>
                  <a:pt x="58" y="50"/>
                  <a:pt x="58" y="50"/>
                  <a:pt x="58" y="50"/>
                </a:cubicBezTo>
                <a:cubicBezTo>
                  <a:pt x="53" y="12"/>
                  <a:pt x="53" y="12"/>
                  <a:pt x="53" y="1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18"/>
          <p:cNvSpPr/>
          <p:nvPr>
            <p:custDataLst>
              <p:tags r:id="rId12"/>
            </p:custDataLst>
          </p:nvPr>
        </p:nvSpPr>
        <p:spPr bwMode="auto">
          <a:xfrm flipH="1">
            <a:off x="10653921" y="5605986"/>
            <a:ext cx="343247" cy="185691"/>
          </a:xfrm>
          <a:custGeom>
            <a:avLst/>
            <a:gdLst>
              <a:gd name="T0" fmla="*/ 173 w 185"/>
              <a:gd name="T1" fmla="*/ 0 h 100"/>
              <a:gd name="T2" fmla="*/ 185 w 185"/>
              <a:gd name="T3" fmla="*/ 21 h 100"/>
              <a:gd name="T4" fmla="*/ 146 w 185"/>
              <a:gd name="T5" fmla="*/ 46 h 100"/>
              <a:gd name="T6" fmla="*/ 27 w 185"/>
              <a:gd name="T7" fmla="*/ 83 h 100"/>
              <a:gd name="T8" fmla="*/ 28 w 185"/>
              <a:gd name="T9" fmla="*/ 48 h 100"/>
              <a:gd name="T10" fmla="*/ 96 w 185"/>
              <a:gd name="T11" fmla="*/ 25 h 100"/>
              <a:gd name="T12" fmla="*/ 173 w 185"/>
              <a:gd name="T13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" h="100">
                <a:moveTo>
                  <a:pt x="173" y="0"/>
                </a:move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69" y="32"/>
                  <a:pt x="146" y="46"/>
                </a:cubicBezTo>
                <a:cubicBezTo>
                  <a:pt x="105" y="70"/>
                  <a:pt x="45" y="100"/>
                  <a:pt x="27" y="83"/>
                </a:cubicBezTo>
                <a:cubicBezTo>
                  <a:pt x="0" y="57"/>
                  <a:pt x="28" y="48"/>
                  <a:pt x="28" y="48"/>
                </a:cubicBezTo>
                <a:cubicBezTo>
                  <a:pt x="96" y="25"/>
                  <a:pt x="96" y="25"/>
                  <a:pt x="96" y="25"/>
                </a:cubicBezTo>
                <a:cubicBezTo>
                  <a:pt x="173" y="0"/>
                  <a:pt x="173" y="0"/>
                  <a:pt x="173" y="0"/>
                </a:cubicBezTo>
              </a:path>
            </a:pathLst>
          </a:custGeom>
          <a:solidFill>
            <a:srgbClr val="F9E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19"/>
          <p:cNvSpPr/>
          <p:nvPr>
            <p:custDataLst>
              <p:tags r:id="rId13"/>
            </p:custDataLst>
          </p:nvPr>
        </p:nvSpPr>
        <p:spPr bwMode="auto">
          <a:xfrm flipH="1">
            <a:off x="10554041" y="5576444"/>
            <a:ext cx="149115" cy="94253"/>
          </a:xfrm>
          <a:custGeom>
            <a:avLst/>
            <a:gdLst>
              <a:gd name="T0" fmla="*/ 14 w 80"/>
              <a:gd name="T1" fmla="*/ 40 h 51"/>
              <a:gd name="T2" fmla="*/ 65 w 80"/>
              <a:gd name="T3" fmla="*/ 34 h 51"/>
              <a:gd name="T4" fmla="*/ 66 w 80"/>
              <a:gd name="T5" fmla="*/ 0 h 51"/>
              <a:gd name="T6" fmla="*/ 14 w 80"/>
              <a:gd name="T7" fmla="*/ 16 h 51"/>
              <a:gd name="T8" fmla="*/ 0 w 80"/>
              <a:gd name="T9" fmla="*/ 30 h 51"/>
              <a:gd name="T10" fmla="*/ 14 w 80"/>
              <a:gd name="T11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51">
                <a:moveTo>
                  <a:pt x="14" y="40"/>
                </a:moveTo>
                <a:cubicBezTo>
                  <a:pt x="14" y="40"/>
                  <a:pt x="51" y="51"/>
                  <a:pt x="65" y="34"/>
                </a:cubicBezTo>
                <a:cubicBezTo>
                  <a:pt x="80" y="17"/>
                  <a:pt x="66" y="0"/>
                  <a:pt x="66" y="0"/>
                </a:cubicBezTo>
                <a:cubicBezTo>
                  <a:pt x="14" y="16"/>
                  <a:pt x="14" y="16"/>
                  <a:pt x="14" y="16"/>
                </a:cubicBezTo>
                <a:cubicBezTo>
                  <a:pt x="0" y="30"/>
                  <a:pt x="0" y="30"/>
                  <a:pt x="0" y="30"/>
                </a:cubicBezTo>
                <a:lnTo>
                  <a:pt x="14" y="4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20"/>
          <p:cNvSpPr/>
          <p:nvPr>
            <p:custDataLst>
              <p:tags r:id="rId14"/>
            </p:custDataLst>
          </p:nvPr>
        </p:nvSpPr>
        <p:spPr bwMode="auto">
          <a:xfrm flipH="1">
            <a:off x="10797409" y="5710085"/>
            <a:ext cx="42202" cy="36575"/>
          </a:xfrm>
          <a:custGeom>
            <a:avLst/>
            <a:gdLst>
              <a:gd name="T0" fmla="*/ 12 w 23"/>
              <a:gd name="T1" fmla="*/ 0 h 20"/>
              <a:gd name="T2" fmla="*/ 0 w 23"/>
              <a:gd name="T3" fmla="*/ 3 h 20"/>
              <a:gd name="T4" fmla="*/ 2 w 23"/>
              <a:gd name="T5" fmla="*/ 20 h 20"/>
              <a:gd name="T6" fmla="*/ 23 w 23"/>
              <a:gd name="T7" fmla="*/ 10 h 20"/>
              <a:gd name="T8" fmla="*/ 12 w 23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0">
                <a:moveTo>
                  <a:pt x="12" y="0"/>
                </a:moveTo>
                <a:cubicBezTo>
                  <a:pt x="8" y="1"/>
                  <a:pt x="4" y="2"/>
                  <a:pt x="0" y="3"/>
                </a:cubicBezTo>
                <a:cubicBezTo>
                  <a:pt x="0" y="8"/>
                  <a:pt x="1" y="14"/>
                  <a:pt x="2" y="20"/>
                </a:cubicBezTo>
                <a:cubicBezTo>
                  <a:pt x="9" y="17"/>
                  <a:pt x="16" y="14"/>
                  <a:pt x="23" y="10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21"/>
          <p:cNvSpPr/>
          <p:nvPr>
            <p:custDataLst>
              <p:tags r:id="rId15"/>
            </p:custDataLst>
          </p:nvPr>
        </p:nvSpPr>
        <p:spPr bwMode="auto">
          <a:xfrm flipH="1">
            <a:off x="9845040" y="6141957"/>
            <a:ext cx="326366" cy="277130"/>
          </a:xfrm>
          <a:custGeom>
            <a:avLst/>
            <a:gdLst>
              <a:gd name="T0" fmla="*/ 232 w 232"/>
              <a:gd name="T1" fmla="*/ 176 h 197"/>
              <a:gd name="T2" fmla="*/ 207 w 232"/>
              <a:gd name="T3" fmla="*/ 197 h 197"/>
              <a:gd name="T4" fmla="*/ 128 w 232"/>
              <a:gd name="T5" fmla="*/ 163 h 197"/>
              <a:gd name="T6" fmla="*/ 0 w 232"/>
              <a:gd name="T7" fmla="*/ 111 h 197"/>
              <a:gd name="T8" fmla="*/ 14 w 232"/>
              <a:gd name="T9" fmla="*/ 42 h 197"/>
              <a:gd name="T10" fmla="*/ 92 w 232"/>
              <a:gd name="T11" fmla="*/ 0 h 197"/>
              <a:gd name="T12" fmla="*/ 180 w 232"/>
              <a:gd name="T13" fmla="*/ 109 h 197"/>
              <a:gd name="T14" fmla="*/ 232 w 232"/>
              <a:gd name="T15" fmla="*/ 176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2" h="197">
                <a:moveTo>
                  <a:pt x="232" y="176"/>
                </a:moveTo>
                <a:lnTo>
                  <a:pt x="207" y="197"/>
                </a:lnTo>
                <a:lnTo>
                  <a:pt x="128" y="163"/>
                </a:lnTo>
                <a:lnTo>
                  <a:pt x="0" y="111"/>
                </a:lnTo>
                <a:lnTo>
                  <a:pt x="14" y="42"/>
                </a:lnTo>
                <a:lnTo>
                  <a:pt x="92" y="0"/>
                </a:lnTo>
                <a:lnTo>
                  <a:pt x="180" y="109"/>
                </a:lnTo>
                <a:lnTo>
                  <a:pt x="232" y="1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22"/>
          <p:cNvSpPr/>
          <p:nvPr>
            <p:custDataLst>
              <p:tags r:id="rId16"/>
            </p:custDataLst>
          </p:nvPr>
        </p:nvSpPr>
        <p:spPr bwMode="auto">
          <a:xfrm flipH="1">
            <a:off x="10041985" y="4752090"/>
            <a:ext cx="1679657" cy="1546016"/>
          </a:xfrm>
          <a:custGeom>
            <a:avLst/>
            <a:gdLst>
              <a:gd name="T0" fmla="*/ 1194 w 1194"/>
              <a:gd name="T1" fmla="*/ 988 h 1099"/>
              <a:gd name="T2" fmla="*/ 1102 w 1194"/>
              <a:gd name="T3" fmla="*/ 1099 h 1099"/>
              <a:gd name="T4" fmla="*/ 731 w 1194"/>
              <a:gd name="T5" fmla="*/ 760 h 1099"/>
              <a:gd name="T6" fmla="*/ 688 w 1194"/>
              <a:gd name="T7" fmla="*/ 722 h 1099"/>
              <a:gd name="T8" fmla="*/ 0 w 1194"/>
              <a:gd name="T9" fmla="*/ 96 h 1099"/>
              <a:gd name="T10" fmla="*/ 104 w 1194"/>
              <a:gd name="T11" fmla="*/ 0 h 1099"/>
              <a:gd name="T12" fmla="*/ 1194 w 1194"/>
              <a:gd name="T13" fmla="*/ 988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4" h="1099">
                <a:moveTo>
                  <a:pt x="1194" y="988"/>
                </a:moveTo>
                <a:lnTo>
                  <a:pt x="1102" y="1099"/>
                </a:lnTo>
                <a:lnTo>
                  <a:pt x="731" y="760"/>
                </a:lnTo>
                <a:lnTo>
                  <a:pt x="688" y="722"/>
                </a:lnTo>
                <a:lnTo>
                  <a:pt x="0" y="96"/>
                </a:lnTo>
                <a:lnTo>
                  <a:pt x="104" y="0"/>
                </a:lnTo>
                <a:lnTo>
                  <a:pt x="1194" y="9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23"/>
          <p:cNvSpPr/>
          <p:nvPr>
            <p:custDataLst>
              <p:tags r:id="rId17"/>
            </p:custDataLst>
          </p:nvPr>
        </p:nvSpPr>
        <p:spPr bwMode="auto">
          <a:xfrm flipH="1">
            <a:off x="10041985" y="4752090"/>
            <a:ext cx="1679657" cy="1546016"/>
          </a:xfrm>
          <a:custGeom>
            <a:avLst/>
            <a:gdLst>
              <a:gd name="T0" fmla="*/ 1194 w 1194"/>
              <a:gd name="T1" fmla="*/ 988 h 1099"/>
              <a:gd name="T2" fmla="*/ 1102 w 1194"/>
              <a:gd name="T3" fmla="*/ 1099 h 1099"/>
              <a:gd name="T4" fmla="*/ 731 w 1194"/>
              <a:gd name="T5" fmla="*/ 760 h 1099"/>
              <a:gd name="T6" fmla="*/ 688 w 1194"/>
              <a:gd name="T7" fmla="*/ 722 h 1099"/>
              <a:gd name="T8" fmla="*/ 0 w 1194"/>
              <a:gd name="T9" fmla="*/ 96 h 1099"/>
              <a:gd name="T10" fmla="*/ 104 w 1194"/>
              <a:gd name="T11" fmla="*/ 0 h 1099"/>
              <a:gd name="T12" fmla="*/ 1194 w 1194"/>
              <a:gd name="T13" fmla="*/ 988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4" h="1099">
                <a:moveTo>
                  <a:pt x="1194" y="988"/>
                </a:moveTo>
                <a:lnTo>
                  <a:pt x="1102" y="1099"/>
                </a:lnTo>
                <a:lnTo>
                  <a:pt x="731" y="760"/>
                </a:lnTo>
                <a:lnTo>
                  <a:pt x="688" y="722"/>
                </a:lnTo>
                <a:lnTo>
                  <a:pt x="0" y="96"/>
                </a:lnTo>
                <a:lnTo>
                  <a:pt x="104" y="0"/>
                </a:lnTo>
                <a:lnTo>
                  <a:pt x="1194" y="9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24"/>
          <p:cNvSpPr/>
          <p:nvPr>
            <p:custDataLst>
              <p:tags r:id="rId18"/>
            </p:custDataLst>
          </p:nvPr>
        </p:nvSpPr>
        <p:spPr bwMode="auto">
          <a:xfrm flipH="1">
            <a:off x="9845040" y="6295292"/>
            <a:ext cx="146302" cy="123794"/>
          </a:xfrm>
          <a:custGeom>
            <a:avLst/>
            <a:gdLst>
              <a:gd name="T0" fmla="*/ 104 w 104"/>
              <a:gd name="T1" fmla="*/ 67 h 88"/>
              <a:gd name="T2" fmla="*/ 79 w 104"/>
              <a:gd name="T3" fmla="*/ 88 h 88"/>
              <a:gd name="T4" fmla="*/ 0 w 104"/>
              <a:gd name="T5" fmla="*/ 54 h 88"/>
              <a:gd name="T6" fmla="*/ 52 w 104"/>
              <a:gd name="T7" fmla="*/ 0 h 88"/>
              <a:gd name="T8" fmla="*/ 104 w 104"/>
              <a:gd name="T9" fmla="*/ 6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88">
                <a:moveTo>
                  <a:pt x="104" y="67"/>
                </a:moveTo>
                <a:lnTo>
                  <a:pt x="79" y="88"/>
                </a:lnTo>
                <a:lnTo>
                  <a:pt x="0" y="54"/>
                </a:lnTo>
                <a:lnTo>
                  <a:pt x="52" y="0"/>
                </a:lnTo>
                <a:lnTo>
                  <a:pt x="104" y="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25"/>
          <p:cNvSpPr/>
          <p:nvPr>
            <p:custDataLst>
              <p:tags r:id="rId19"/>
            </p:custDataLst>
          </p:nvPr>
        </p:nvSpPr>
        <p:spPr bwMode="auto">
          <a:xfrm flipH="1">
            <a:off x="10776307" y="5686171"/>
            <a:ext cx="334806" cy="365754"/>
          </a:xfrm>
          <a:custGeom>
            <a:avLst/>
            <a:gdLst>
              <a:gd name="T0" fmla="*/ 181 w 181"/>
              <a:gd name="T1" fmla="*/ 178 h 198"/>
              <a:gd name="T2" fmla="*/ 0 w 181"/>
              <a:gd name="T3" fmla="*/ 193 h 198"/>
              <a:gd name="T4" fmla="*/ 61 w 181"/>
              <a:gd name="T5" fmla="*/ 1 h 198"/>
              <a:gd name="T6" fmla="*/ 146 w 181"/>
              <a:gd name="T7" fmla="*/ 0 h 198"/>
              <a:gd name="T8" fmla="*/ 151 w 181"/>
              <a:gd name="T9" fmla="*/ 46 h 198"/>
              <a:gd name="T10" fmla="*/ 159 w 181"/>
              <a:gd name="T11" fmla="*/ 89 h 198"/>
              <a:gd name="T12" fmla="*/ 181 w 181"/>
              <a:gd name="T13" fmla="*/ 17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1" h="198">
                <a:moveTo>
                  <a:pt x="181" y="178"/>
                </a:moveTo>
                <a:cubicBezTo>
                  <a:pt x="113" y="198"/>
                  <a:pt x="46" y="197"/>
                  <a:pt x="0" y="193"/>
                </a:cubicBezTo>
                <a:cubicBezTo>
                  <a:pt x="20" y="100"/>
                  <a:pt x="61" y="1"/>
                  <a:pt x="61" y="1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12"/>
                  <a:pt x="148" y="28"/>
                  <a:pt x="151" y="46"/>
                </a:cubicBezTo>
                <a:cubicBezTo>
                  <a:pt x="153" y="59"/>
                  <a:pt x="156" y="74"/>
                  <a:pt x="159" y="89"/>
                </a:cubicBezTo>
                <a:cubicBezTo>
                  <a:pt x="166" y="119"/>
                  <a:pt x="174" y="152"/>
                  <a:pt x="181" y="178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26"/>
          <p:cNvSpPr/>
          <p:nvPr>
            <p:custDataLst>
              <p:tags r:id="rId20"/>
            </p:custDataLst>
          </p:nvPr>
        </p:nvSpPr>
        <p:spPr bwMode="auto">
          <a:xfrm flipH="1">
            <a:off x="10745359" y="6016756"/>
            <a:ext cx="384043" cy="222266"/>
          </a:xfrm>
          <a:custGeom>
            <a:avLst/>
            <a:gdLst>
              <a:gd name="T0" fmla="*/ 208 w 208"/>
              <a:gd name="T1" fmla="*/ 62 h 120"/>
              <a:gd name="T2" fmla="*/ 0 w 208"/>
              <a:gd name="T3" fmla="*/ 88 h 120"/>
              <a:gd name="T4" fmla="*/ 10 w 208"/>
              <a:gd name="T5" fmla="*/ 14 h 120"/>
              <a:gd name="T6" fmla="*/ 143 w 208"/>
              <a:gd name="T7" fmla="*/ 10 h 120"/>
              <a:gd name="T8" fmla="*/ 173 w 208"/>
              <a:gd name="T9" fmla="*/ 4 h 120"/>
              <a:gd name="T10" fmla="*/ 191 w 208"/>
              <a:gd name="T11" fmla="*/ 0 h 120"/>
              <a:gd name="T12" fmla="*/ 196 w 208"/>
              <a:gd name="T13" fmla="*/ 19 h 120"/>
              <a:gd name="T14" fmla="*/ 204 w 208"/>
              <a:gd name="T15" fmla="*/ 49 h 120"/>
              <a:gd name="T16" fmla="*/ 208 w 208"/>
              <a:gd name="T17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120">
                <a:moveTo>
                  <a:pt x="208" y="62"/>
                </a:moveTo>
                <a:cubicBezTo>
                  <a:pt x="113" y="120"/>
                  <a:pt x="0" y="88"/>
                  <a:pt x="0" y="88"/>
                </a:cubicBezTo>
                <a:cubicBezTo>
                  <a:pt x="1" y="65"/>
                  <a:pt x="5" y="40"/>
                  <a:pt x="10" y="14"/>
                </a:cubicBezTo>
                <a:cubicBezTo>
                  <a:pt x="45" y="17"/>
                  <a:pt x="92" y="18"/>
                  <a:pt x="143" y="10"/>
                </a:cubicBezTo>
                <a:cubicBezTo>
                  <a:pt x="153" y="9"/>
                  <a:pt x="163" y="7"/>
                  <a:pt x="173" y="4"/>
                </a:cubicBezTo>
                <a:cubicBezTo>
                  <a:pt x="179" y="3"/>
                  <a:pt x="185" y="1"/>
                  <a:pt x="191" y="0"/>
                </a:cubicBezTo>
                <a:cubicBezTo>
                  <a:pt x="193" y="6"/>
                  <a:pt x="194" y="13"/>
                  <a:pt x="196" y="19"/>
                </a:cubicBezTo>
                <a:cubicBezTo>
                  <a:pt x="199" y="31"/>
                  <a:pt x="202" y="41"/>
                  <a:pt x="204" y="49"/>
                </a:cubicBezTo>
                <a:cubicBezTo>
                  <a:pt x="207" y="57"/>
                  <a:pt x="208" y="62"/>
                  <a:pt x="208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27"/>
          <p:cNvSpPr/>
          <p:nvPr>
            <p:custDataLst>
              <p:tags r:id="rId21"/>
            </p:custDataLst>
          </p:nvPr>
        </p:nvSpPr>
        <p:spPr bwMode="auto">
          <a:xfrm flipH="1">
            <a:off x="10651107" y="5244452"/>
            <a:ext cx="559886" cy="496582"/>
          </a:xfrm>
          <a:custGeom>
            <a:avLst/>
            <a:gdLst>
              <a:gd name="T0" fmla="*/ 272 w 303"/>
              <a:gd name="T1" fmla="*/ 119 h 269"/>
              <a:gd name="T2" fmla="*/ 297 w 303"/>
              <a:gd name="T3" fmla="*/ 160 h 269"/>
              <a:gd name="T4" fmla="*/ 174 w 303"/>
              <a:gd name="T5" fmla="*/ 260 h 269"/>
              <a:gd name="T6" fmla="*/ 163 w 303"/>
              <a:gd name="T7" fmla="*/ 262 h 269"/>
              <a:gd name="T8" fmla="*/ 154 w 303"/>
              <a:gd name="T9" fmla="*/ 263 h 269"/>
              <a:gd name="T10" fmla="*/ 150 w 303"/>
              <a:gd name="T11" fmla="*/ 263 h 269"/>
              <a:gd name="T12" fmla="*/ 16 w 303"/>
              <a:gd name="T13" fmla="*/ 191 h 269"/>
              <a:gd name="T14" fmla="*/ 4 w 303"/>
              <a:gd name="T15" fmla="*/ 149 h 269"/>
              <a:gd name="T16" fmla="*/ 3 w 303"/>
              <a:gd name="T17" fmla="*/ 138 h 269"/>
              <a:gd name="T18" fmla="*/ 121 w 303"/>
              <a:gd name="T19" fmla="*/ 1 h 269"/>
              <a:gd name="T20" fmla="*/ 157 w 303"/>
              <a:gd name="T21" fmla="*/ 2 h 269"/>
              <a:gd name="T22" fmla="*/ 168 w 303"/>
              <a:gd name="T23" fmla="*/ 4 h 269"/>
              <a:gd name="T24" fmla="*/ 258 w 303"/>
              <a:gd name="T25" fmla="*/ 73 h 269"/>
              <a:gd name="T26" fmla="*/ 271 w 303"/>
              <a:gd name="T27" fmla="*/ 115 h 269"/>
              <a:gd name="T28" fmla="*/ 272 w 303"/>
              <a:gd name="T29" fmla="*/ 11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3" h="269">
                <a:moveTo>
                  <a:pt x="272" y="119"/>
                </a:moveTo>
                <a:cubicBezTo>
                  <a:pt x="286" y="130"/>
                  <a:pt x="295" y="144"/>
                  <a:pt x="297" y="160"/>
                </a:cubicBezTo>
                <a:cubicBezTo>
                  <a:pt x="303" y="206"/>
                  <a:pt x="248" y="251"/>
                  <a:pt x="174" y="260"/>
                </a:cubicBezTo>
                <a:cubicBezTo>
                  <a:pt x="170" y="261"/>
                  <a:pt x="166" y="261"/>
                  <a:pt x="163" y="262"/>
                </a:cubicBezTo>
                <a:cubicBezTo>
                  <a:pt x="160" y="262"/>
                  <a:pt x="157" y="263"/>
                  <a:pt x="154" y="263"/>
                </a:cubicBezTo>
                <a:cubicBezTo>
                  <a:pt x="153" y="263"/>
                  <a:pt x="151" y="263"/>
                  <a:pt x="150" y="263"/>
                </a:cubicBezTo>
                <a:cubicBezTo>
                  <a:pt x="93" y="269"/>
                  <a:pt x="40" y="239"/>
                  <a:pt x="16" y="191"/>
                </a:cubicBezTo>
                <a:cubicBezTo>
                  <a:pt x="10" y="178"/>
                  <a:pt x="6" y="164"/>
                  <a:pt x="4" y="149"/>
                </a:cubicBezTo>
                <a:cubicBezTo>
                  <a:pt x="3" y="145"/>
                  <a:pt x="3" y="142"/>
                  <a:pt x="3" y="138"/>
                </a:cubicBezTo>
                <a:cubicBezTo>
                  <a:pt x="0" y="70"/>
                  <a:pt x="51" y="10"/>
                  <a:pt x="121" y="1"/>
                </a:cubicBezTo>
                <a:cubicBezTo>
                  <a:pt x="133" y="0"/>
                  <a:pt x="146" y="0"/>
                  <a:pt x="157" y="2"/>
                </a:cubicBezTo>
                <a:cubicBezTo>
                  <a:pt x="161" y="2"/>
                  <a:pt x="165" y="3"/>
                  <a:pt x="168" y="4"/>
                </a:cubicBezTo>
                <a:cubicBezTo>
                  <a:pt x="207" y="12"/>
                  <a:pt x="241" y="38"/>
                  <a:pt x="258" y="73"/>
                </a:cubicBezTo>
                <a:cubicBezTo>
                  <a:pt x="265" y="86"/>
                  <a:pt x="270" y="100"/>
                  <a:pt x="271" y="115"/>
                </a:cubicBezTo>
                <a:cubicBezTo>
                  <a:pt x="272" y="117"/>
                  <a:pt x="272" y="118"/>
                  <a:pt x="272" y="119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28"/>
          <p:cNvSpPr/>
          <p:nvPr>
            <p:custDataLst>
              <p:tags r:id="rId22"/>
            </p:custDataLst>
          </p:nvPr>
        </p:nvSpPr>
        <p:spPr bwMode="auto">
          <a:xfrm flipH="1">
            <a:off x="10886034" y="5503293"/>
            <a:ext cx="42202" cy="49237"/>
          </a:xfrm>
          <a:custGeom>
            <a:avLst/>
            <a:gdLst>
              <a:gd name="T0" fmla="*/ 21 w 23"/>
              <a:gd name="T1" fmla="*/ 11 h 27"/>
              <a:gd name="T2" fmla="*/ 15 w 23"/>
              <a:gd name="T3" fmla="*/ 25 h 27"/>
              <a:gd name="T4" fmla="*/ 2 w 23"/>
              <a:gd name="T5" fmla="*/ 16 h 27"/>
              <a:gd name="T6" fmla="*/ 8 w 23"/>
              <a:gd name="T7" fmla="*/ 1 h 27"/>
              <a:gd name="T8" fmla="*/ 21 w 23"/>
              <a:gd name="T9" fmla="*/ 1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7">
                <a:moveTo>
                  <a:pt x="21" y="11"/>
                </a:moveTo>
                <a:cubicBezTo>
                  <a:pt x="23" y="17"/>
                  <a:pt x="20" y="24"/>
                  <a:pt x="15" y="25"/>
                </a:cubicBezTo>
                <a:cubicBezTo>
                  <a:pt x="10" y="27"/>
                  <a:pt x="4" y="23"/>
                  <a:pt x="2" y="16"/>
                </a:cubicBezTo>
                <a:cubicBezTo>
                  <a:pt x="0" y="10"/>
                  <a:pt x="3" y="3"/>
                  <a:pt x="8" y="1"/>
                </a:cubicBezTo>
                <a:cubicBezTo>
                  <a:pt x="13" y="0"/>
                  <a:pt x="19" y="4"/>
                  <a:pt x="21" y="11"/>
                </a:cubicBezTo>
              </a:path>
            </a:pathLst>
          </a:custGeom>
          <a:solidFill>
            <a:srgbClr val="310E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29"/>
          <p:cNvSpPr/>
          <p:nvPr>
            <p:custDataLst>
              <p:tags r:id="rId23"/>
            </p:custDataLst>
          </p:nvPr>
        </p:nvSpPr>
        <p:spPr bwMode="auto">
          <a:xfrm flipH="1">
            <a:off x="10756613" y="5445616"/>
            <a:ext cx="42202" cy="49237"/>
          </a:xfrm>
          <a:custGeom>
            <a:avLst/>
            <a:gdLst>
              <a:gd name="T0" fmla="*/ 21 w 23"/>
              <a:gd name="T1" fmla="*/ 10 h 27"/>
              <a:gd name="T2" fmla="*/ 16 w 23"/>
              <a:gd name="T3" fmla="*/ 25 h 27"/>
              <a:gd name="T4" fmla="*/ 3 w 23"/>
              <a:gd name="T5" fmla="*/ 17 h 27"/>
              <a:gd name="T6" fmla="*/ 8 w 23"/>
              <a:gd name="T7" fmla="*/ 2 h 27"/>
              <a:gd name="T8" fmla="*/ 21 w 23"/>
              <a:gd name="T9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7">
                <a:moveTo>
                  <a:pt x="21" y="10"/>
                </a:moveTo>
                <a:cubicBezTo>
                  <a:pt x="23" y="17"/>
                  <a:pt x="21" y="23"/>
                  <a:pt x="16" y="25"/>
                </a:cubicBezTo>
                <a:cubicBezTo>
                  <a:pt x="11" y="27"/>
                  <a:pt x="5" y="23"/>
                  <a:pt x="3" y="17"/>
                </a:cubicBezTo>
                <a:cubicBezTo>
                  <a:pt x="0" y="10"/>
                  <a:pt x="3" y="3"/>
                  <a:pt x="8" y="2"/>
                </a:cubicBezTo>
                <a:cubicBezTo>
                  <a:pt x="13" y="0"/>
                  <a:pt x="19" y="4"/>
                  <a:pt x="21" y="10"/>
                </a:cubicBezTo>
              </a:path>
            </a:pathLst>
          </a:custGeom>
          <a:solidFill>
            <a:srgbClr val="310E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30"/>
          <p:cNvSpPr/>
          <p:nvPr>
            <p:custDataLst>
              <p:tags r:id="rId24"/>
            </p:custDataLst>
          </p:nvPr>
        </p:nvSpPr>
        <p:spPr bwMode="auto">
          <a:xfrm flipH="1">
            <a:off x="10756613" y="5546902"/>
            <a:ext cx="102693" cy="68931"/>
          </a:xfrm>
          <a:custGeom>
            <a:avLst/>
            <a:gdLst>
              <a:gd name="T0" fmla="*/ 0 w 56"/>
              <a:gd name="T1" fmla="*/ 30 h 37"/>
              <a:gd name="T2" fmla="*/ 53 w 56"/>
              <a:gd name="T3" fmla="*/ 0 h 37"/>
              <a:gd name="T4" fmla="*/ 38 w 56"/>
              <a:gd name="T5" fmla="*/ 28 h 37"/>
              <a:gd name="T6" fmla="*/ 0 w 56"/>
              <a:gd name="T7" fmla="*/ 3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37">
                <a:moveTo>
                  <a:pt x="0" y="30"/>
                </a:move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6" y="20"/>
                  <a:pt x="38" y="28"/>
                </a:cubicBezTo>
                <a:cubicBezTo>
                  <a:pt x="21" y="37"/>
                  <a:pt x="0" y="30"/>
                  <a:pt x="0" y="3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38"/>
          <p:cNvSpPr/>
          <p:nvPr>
            <p:custDataLst>
              <p:tags r:id="rId25"/>
            </p:custDataLst>
          </p:nvPr>
        </p:nvSpPr>
        <p:spPr bwMode="auto">
          <a:xfrm flipH="1">
            <a:off x="10788968" y="5510327"/>
            <a:ext cx="39389" cy="37983"/>
          </a:xfrm>
          <a:custGeom>
            <a:avLst/>
            <a:gdLst>
              <a:gd name="T0" fmla="*/ 19 w 21"/>
              <a:gd name="T1" fmla="*/ 6 h 21"/>
              <a:gd name="T2" fmla="*/ 15 w 21"/>
              <a:gd name="T3" fmla="*/ 19 h 21"/>
              <a:gd name="T4" fmla="*/ 3 w 21"/>
              <a:gd name="T5" fmla="*/ 15 h 21"/>
              <a:gd name="T6" fmla="*/ 6 w 21"/>
              <a:gd name="T7" fmla="*/ 3 h 21"/>
              <a:gd name="T8" fmla="*/ 19 w 21"/>
              <a:gd name="T9" fmla="*/ 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19" y="6"/>
                </a:moveTo>
                <a:cubicBezTo>
                  <a:pt x="21" y="11"/>
                  <a:pt x="19" y="16"/>
                  <a:pt x="15" y="19"/>
                </a:cubicBezTo>
                <a:cubicBezTo>
                  <a:pt x="10" y="21"/>
                  <a:pt x="5" y="19"/>
                  <a:pt x="3" y="15"/>
                </a:cubicBezTo>
                <a:cubicBezTo>
                  <a:pt x="0" y="10"/>
                  <a:pt x="2" y="5"/>
                  <a:pt x="6" y="3"/>
                </a:cubicBezTo>
                <a:cubicBezTo>
                  <a:pt x="11" y="0"/>
                  <a:pt x="16" y="2"/>
                  <a:pt x="19" y="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39"/>
          <p:cNvSpPr/>
          <p:nvPr>
            <p:custDataLst>
              <p:tags r:id="rId26"/>
            </p:custDataLst>
          </p:nvPr>
        </p:nvSpPr>
        <p:spPr bwMode="auto">
          <a:xfrm flipH="1">
            <a:off x="10711597" y="5221944"/>
            <a:ext cx="523310" cy="488142"/>
          </a:xfrm>
          <a:custGeom>
            <a:avLst/>
            <a:gdLst>
              <a:gd name="T0" fmla="*/ 88 w 283"/>
              <a:gd name="T1" fmla="*/ 202 h 264"/>
              <a:gd name="T2" fmla="*/ 98 w 283"/>
              <a:gd name="T3" fmla="*/ 118 h 264"/>
              <a:gd name="T4" fmla="*/ 188 w 283"/>
              <a:gd name="T5" fmla="*/ 114 h 264"/>
              <a:gd name="T6" fmla="*/ 173 w 283"/>
              <a:gd name="T7" fmla="*/ 100 h 264"/>
              <a:gd name="T8" fmla="*/ 226 w 283"/>
              <a:gd name="T9" fmla="*/ 99 h 264"/>
              <a:gd name="T10" fmla="*/ 215 w 283"/>
              <a:gd name="T11" fmla="*/ 87 h 264"/>
              <a:gd name="T12" fmla="*/ 283 w 283"/>
              <a:gd name="T13" fmla="*/ 79 h 264"/>
              <a:gd name="T14" fmla="*/ 184 w 283"/>
              <a:gd name="T15" fmla="*/ 3 h 264"/>
              <a:gd name="T16" fmla="*/ 172 w 283"/>
              <a:gd name="T17" fmla="*/ 1 h 264"/>
              <a:gd name="T18" fmla="*/ 151 w 283"/>
              <a:gd name="T19" fmla="*/ 0 h 264"/>
              <a:gd name="T20" fmla="*/ 132 w 283"/>
              <a:gd name="T21" fmla="*/ 1 h 264"/>
              <a:gd name="T22" fmla="*/ 3 w 283"/>
              <a:gd name="T23" fmla="*/ 150 h 264"/>
              <a:gd name="T24" fmla="*/ 4 w 283"/>
              <a:gd name="T25" fmla="*/ 163 h 264"/>
              <a:gd name="T26" fmla="*/ 18 w 283"/>
              <a:gd name="T27" fmla="*/ 208 h 264"/>
              <a:gd name="T28" fmla="*/ 72 w 283"/>
              <a:gd name="T29" fmla="*/ 264 h 264"/>
              <a:gd name="T30" fmla="*/ 88 w 283"/>
              <a:gd name="T31" fmla="*/ 202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3" h="264">
                <a:moveTo>
                  <a:pt x="88" y="202"/>
                </a:moveTo>
                <a:cubicBezTo>
                  <a:pt x="88" y="202"/>
                  <a:pt x="70" y="180"/>
                  <a:pt x="98" y="118"/>
                </a:cubicBezTo>
                <a:cubicBezTo>
                  <a:pt x="98" y="118"/>
                  <a:pt x="141" y="133"/>
                  <a:pt x="188" y="114"/>
                </a:cubicBezTo>
                <a:cubicBezTo>
                  <a:pt x="173" y="100"/>
                  <a:pt x="173" y="100"/>
                  <a:pt x="173" y="100"/>
                </a:cubicBezTo>
                <a:cubicBezTo>
                  <a:pt x="173" y="100"/>
                  <a:pt x="205" y="106"/>
                  <a:pt x="226" y="99"/>
                </a:cubicBezTo>
                <a:cubicBezTo>
                  <a:pt x="215" y="87"/>
                  <a:pt x="215" y="87"/>
                  <a:pt x="215" y="87"/>
                </a:cubicBezTo>
                <a:cubicBezTo>
                  <a:pt x="215" y="87"/>
                  <a:pt x="258" y="89"/>
                  <a:pt x="283" y="79"/>
                </a:cubicBezTo>
                <a:cubicBezTo>
                  <a:pt x="263" y="40"/>
                  <a:pt x="227" y="13"/>
                  <a:pt x="184" y="3"/>
                </a:cubicBezTo>
                <a:cubicBezTo>
                  <a:pt x="180" y="2"/>
                  <a:pt x="176" y="2"/>
                  <a:pt x="172" y="1"/>
                </a:cubicBezTo>
                <a:cubicBezTo>
                  <a:pt x="165" y="0"/>
                  <a:pt x="158" y="0"/>
                  <a:pt x="151" y="0"/>
                </a:cubicBezTo>
                <a:cubicBezTo>
                  <a:pt x="145" y="0"/>
                  <a:pt x="139" y="0"/>
                  <a:pt x="132" y="1"/>
                </a:cubicBezTo>
                <a:cubicBezTo>
                  <a:pt x="57" y="11"/>
                  <a:pt x="0" y="76"/>
                  <a:pt x="3" y="150"/>
                </a:cubicBezTo>
                <a:cubicBezTo>
                  <a:pt x="3" y="154"/>
                  <a:pt x="4" y="158"/>
                  <a:pt x="4" y="163"/>
                </a:cubicBezTo>
                <a:cubicBezTo>
                  <a:pt x="6" y="179"/>
                  <a:pt x="11" y="194"/>
                  <a:pt x="18" y="208"/>
                </a:cubicBezTo>
                <a:cubicBezTo>
                  <a:pt x="34" y="240"/>
                  <a:pt x="72" y="264"/>
                  <a:pt x="72" y="264"/>
                </a:cubicBezTo>
                <a:lnTo>
                  <a:pt x="88" y="20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40"/>
          <p:cNvSpPr/>
          <p:nvPr>
            <p:custDataLst>
              <p:tags r:id="rId27"/>
            </p:custDataLst>
          </p:nvPr>
        </p:nvSpPr>
        <p:spPr bwMode="auto">
          <a:xfrm flipH="1">
            <a:off x="10549819" y="5732593"/>
            <a:ext cx="203979" cy="88626"/>
          </a:xfrm>
          <a:custGeom>
            <a:avLst/>
            <a:gdLst>
              <a:gd name="T0" fmla="*/ 80 w 111"/>
              <a:gd name="T1" fmla="*/ 0 h 48"/>
              <a:gd name="T2" fmla="*/ 57 w 111"/>
              <a:gd name="T3" fmla="*/ 14 h 48"/>
              <a:gd name="T4" fmla="*/ 53 w 111"/>
              <a:gd name="T5" fmla="*/ 16 h 48"/>
              <a:gd name="T6" fmla="*/ 0 w 111"/>
              <a:gd name="T7" fmla="*/ 19 h 48"/>
              <a:gd name="T8" fmla="*/ 33 w 111"/>
              <a:gd name="T9" fmla="*/ 48 h 48"/>
              <a:gd name="T10" fmla="*/ 48 w 111"/>
              <a:gd name="T11" fmla="*/ 44 h 48"/>
              <a:gd name="T12" fmla="*/ 60 w 111"/>
              <a:gd name="T13" fmla="*/ 40 h 48"/>
              <a:gd name="T14" fmla="*/ 61 w 111"/>
              <a:gd name="T15" fmla="*/ 40 h 48"/>
              <a:gd name="T16" fmla="*/ 108 w 111"/>
              <a:gd name="T17" fmla="*/ 21 h 48"/>
              <a:gd name="T18" fmla="*/ 111 w 111"/>
              <a:gd name="T19" fmla="*/ 6 h 48"/>
              <a:gd name="T20" fmla="*/ 80 w 111"/>
              <a:gd name="T2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1" h="48">
                <a:moveTo>
                  <a:pt x="80" y="0"/>
                </a:moveTo>
                <a:cubicBezTo>
                  <a:pt x="57" y="14"/>
                  <a:pt x="57" y="14"/>
                  <a:pt x="57" y="14"/>
                </a:cubicBezTo>
                <a:cubicBezTo>
                  <a:pt x="53" y="16"/>
                  <a:pt x="53" y="16"/>
                  <a:pt x="53" y="16"/>
                </a:cubicBezTo>
                <a:cubicBezTo>
                  <a:pt x="0" y="19"/>
                  <a:pt x="0" y="19"/>
                  <a:pt x="0" y="19"/>
                </a:cubicBezTo>
                <a:cubicBezTo>
                  <a:pt x="33" y="48"/>
                  <a:pt x="33" y="48"/>
                  <a:pt x="33" y="48"/>
                </a:cubicBezTo>
                <a:cubicBezTo>
                  <a:pt x="39" y="47"/>
                  <a:pt x="44" y="45"/>
                  <a:pt x="48" y="44"/>
                </a:cubicBezTo>
                <a:cubicBezTo>
                  <a:pt x="56" y="41"/>
                  <a:pt x="60" y="40"/>
                  <a:pt x="60" y="40"/>
                </a:cubicBezTo>
                <a:cubicBezTo>
                  <a:pt x="60" y="40"/>
                  <a:pt x="60" y="40"/>
                  <a:pt x="61" y="40"/>
                </a:cubicBezTo>
                <a:cubicBezTo>
                  <a:pt x="67" y="40"/>
                  <a:pt x="100" y="39"/>
                  <a:pt x="108" y="21"/>
                </a:cubicBezTo>
                <a:cubicBezTo>
                  <a:pt x="111" y="16"/>
                  <a:pt x="111" y="11"/>
                  <a:pt x="111" y="6"/>
                </a:cubicBezTo>
                <a:cubicBezTo>
                  <a:pt x="103" y="5"/>
                  <a:pt x="92" y="3"/>
                  <a:pt x="8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41"/>
          <p:cNvSpPr/>
          <p:nvPr>
            <p:custDataLst>
              <p:tags r:id="rId28"/>
            </p:custDataLst>
          </p:nvPr>
        </p:nvSpPr>
        <p:spPr bwMode="auto">
          <a:xfrm flipH="1">
            <a:off x="10817103" y="5770576"/>
            <a:ext cx="175844" cy="87218"/>
          </a:xfrm>
          <a:custGeom>
            <a:avLst/>
            <a:gdLst>
              <a:gd name="T0" fmla="*/ 87 w 95"/>
              <a:gd name="T1" fmla="*/ 0 h 47"/>
              <a:gd name="T2" fmla="*/ 30 w 95"/>
              <a:gd name="T3" fmla="*/ 3 h 47"/>
              <a:gd name="T4" fmla="*/ 20 w 95"/>
              <a:gd name="T5" fmla="*/ 36 h 47"/>
              <a:gd name="T6" fmla="*/ 54 w 95"/>
              <a:gd name="T7" fmla="*/ 47 h 47"/>
              <a:gd name="T8" fmla="*/ 95 w 95"/>
              <a:gd name="T9" fmla="*/ 43 h 47"/>
              <a:gd name="T10" fmla="*/ 87 w 95"/>
              <a:gd name="T11" fmla="*/ 0 h 47"/>
              <a:gd name="T12" fmla="*/ 87 w 95"/>
              <a:gd name="T1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47">
                <a:moveTo>
                  <a:pt x="87" y="0"/>
                </a:move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0" y="4"/>
                  <a:pt x="20" y="36"/>
                </a:cubicBezTo>
                <a:cubicBezTo>
                  <a:pt x="25" y="44"/>
                  <a:pt x="37" y="47"/>
                  <a:pt x="54" y="47"/>
                </a:cubicBezTo>
                <a:cubicBezTo>
                  <a:pt x="66" y="47"/>
                  <a:pt x="80" y="45"/>
                  <a:pt x="95" y="43"/>
                </a:cubicBezTo>
                <a:cubicBezTo>
                  <a:pt x="92" y="28"/>
                  <a:pt x="89" y="13"/>
                  <a:pt x="87" y="0"/>
                </a:cubicBezTo>
                <a:cubicBezTo>
                  <a:pt x="87" y="0"/>
                  <a:pt x="87" y="0"/>
                  <a:pt x="87" y="0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42"/>
          <p:cNvSpPr/>
          <p:nvPr>
            <p:custDataLst>
              <p:tags r:id="rId29"/>
            </p:custDataLst>
          </p:nvPr>
        </p:nvSpPr>
        <p:spPr bwMode="auto">
          <a:xfrm flipH="1">
            <a:off x="10630005" y="5721339"/>
            <a:ext cx="350281" cy="150522"/>
          </a:xfrm>
          <a:custGeom>
            <a:avLst/>
            <a:gdLst>
              <a:gd name="T0" fmla="*/ 29 w 189"/>
              <a:gd name="T1" fmla="*/ 17 h 82"/>
              <a:gd name="T2" fmla="*/ 21 w 189"/>
              <a:gd name="T3" fmla="*/ 51 h 82"/>
              <a:gd name="T4" fmla="*/ 189 w 189"/>
              <a:gd name="T5" fmla="*/ 23 h 82"/>
              <a:gd name="T6" fmla="*/ 181 w 189"/>
              <a:gd name="T7" fmla="*/ 0 h 82"/>
              <a:gd name="T8" fmla="*/ 29 w 189"/>
              <a:gd name="T9" fmla="*/ 1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82">
                <a:moveTo>
                  <a:pt x="29" y="17"/>
                </a:moveTo>
                <a:cubicBezTo>
                  <a:pt x="29" y="17"/>
                  <a:pt x="0" y="20"/>
                  <a:pt x="21" y="51"/>
                </a:cubicBezTo>
                <a:cubicBezTo>
                  <a:pt x="43" y="82"/>
                  <a:pt x="189" y="23"/>
                  <a:pt x="189" y="23"/>
                </a:cubicBezTo>
                <a:cubicBezTo>
                  <a:pt x="181" y="0"/>
                  <a:pt x="181" y="0"/>
                  <a:pt x="181" y="0"/>
                </a:cubicBezTo>
                <a:lnTo>
                  <a:pt x="29" y="1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43"/>
          <p:cNvSpPr/>
          <p:nvPr>
            <p:custDataLst>
              <p:tags r:id="rId30"/>
            </p:custDataLst>
          </p:nvPr>
        </p:nvSpPr>
        <p:spPr bwMode="auto">
          <a:xfrm flipH="1">
            <a:off x="10528720" y="5662255"/>
            <a:ext cx="133642" cy="101286"/>
          </a:xfrm>
          <a:custGeom>
            <a:avLst/>
            <a:gdLst>
              <a:gd name="T0" fmla="*/ 17 w 72"/>
              <a:gd name="T1" fmla="*/ 55 h 55"/>
              <a:gd name="T2" fmla="*/ 64 w 72"/>
              <a:gd name="T3" fmla="*/ 33 h 55"/>
              <a:gd name="T4" fmla="*/ 54 w 72"/>
              <a:gd name="T5" fmla="*/ 0 h 55"/>
              <a:gd name="T6" fmla="*/ 9 w 72"/>
              <a:gd name="T7" fmla="*/ 32 h 55"/>
              <a:gd name="T8" fmla="*/ 0 w 72"/>
              <a:gd name="T9" fmla="*/ 50 h 55"/>
              <a:gd name="T10" fmla="*/ 17 w 72"/>
              <a:gd name="T11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55">
                <a:moveTo>
                  <a:pt x="17" y="55"/>
                </a:moveTo>
                <a:cubicBezTo>
                  <a:pt x="17" y="55"/>
                  <a:pt x="56" y="54"/>
                  <a:pt x="64" y="33"/>
                </a:cubicBezTo>
                <a:cubicBezTo>
                  <a:pt x="72" y="13"/>
                  <a:pt x="54" y="0"/>
                  <a:pt x="54" y="0"/>
                </a:cubicBezTo>
                <a:cubicBezTo>
                  <a:pt x="9" y="32"/>
                  <a:pt x="9" y="32"/>
                  <a:pt x="9" y="32"/>
                </a:cubicBezTo>
                <a:cubicBezTo>
                  <a:pt x="0" y="50"/>
                  <a:pt x="0" y="50"/>
                  <a:pt x="0" y="50"/>
                </a:cubicBezTo>
                <a:lnTo>
                  <a:pt x="17" y="5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Oval 14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flipH="1">
            <a:off x="11036556" y="5538462"/>
            <a:ext cx="104099" cy="1026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145"/>
          <p:cNvSpPr/>
          <p:nvPr>
            <p:custDataLst>
              <p:tags r:id="rId32"/>
            </p:custDataLst>
          </p:nvPr>
        </p:nvSpPr>
        <p:spPr bwMode="auto">
          <a:xfrm flipH="1">
            <a:off x="11164570" y="5289468"/>
            <a:ext cx="271503" cy="303858"/>
          </a:xfrm>
          <a:custGeom>
            <a:avLst/>
            <a:gdLst>
              <a:gd name="T0" fmla="*/ 133 w 147"/>
              <a:gd name="T1" fmla="*/ 58 h 164"/>
              <a:gd name="T2" fmla="*/ 52 w 147"/>
              <a:gd name="T3" fmla="*/ 30 h 164"/>
              <a:gd name="T4" fmla="*/ 48 w 147"/>
              <a:gd name="T5" fmla="*/ 164 h 164"/>
              <a:gd name="T6" fmla="*/ 95 w 147"/>
              <a:gd name="T7" fmla="*/ 108 h 164"/>
              <a:gd name="T8" fmla="*/ 147 w 147"/>
              <a:gd name="T9" fmla="*/ 12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64">
                <a:moveTo>
                  <a:pt x="133" y="58"/>
                </a:moveTo>
                <a:cubicBezTo>
                  <a:pt x="133" y="58"/>
                  <a:pt x="104" y="0"/>
                  <a:pt x="52" y="30"/>
                </a:cubicBezTo>
                <a:cubicBezTo>
                  <a:pt x="0" y="59"/>
                  <a:pt x="95" y="108"/>
                  <a:pt x="48" y="164"/>
                </a:cubicBezTo>
                <a:cubicBezTo>
                  <a:pt x="48" y="164"/>
                  <a:pt x="87" y="152"/>
                  <a:pt x="95" y="108"/>
                </a:cubicBezTo>
                <a:cubicBezTo>
                  <a:pt x="103" y="64"/>
                  <a:pt x="147" y="120"/>
                  <a:pt x="147" y="120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92223" y="1219937"/>
            <a:ext cx="10537263" cy="4602920"/>
            <a:chOff x="792223" y="1219937"/>
            <a:chExt cx="10537263" cy="4602920"/>
          </a:xfrm>
        </p:grpSpPr>
        <p:sp>
          <p:nvSpPr>
            <p:cNvPr id="8" name="圆角矩形 19"/>
            <p:cNvSpPr/>
            <p:nvPr>
              <p:custDataLst>
                <p:tags r:id="rId3"/>
              </p:custDataLst>
            </p:nvPr>
          </p:nvSpPr>
          <p:spPr>
            <a:xfrm>
              <a:off x="2090420" y="1644015"/>
              <a:ext cx="8002905" cy="356997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 flipH="1">
              <a:off x="8802927" y="3908799"/>
              <a:ext cx="1913339" cy="1746962"/>
              <a:chOff x="-2961819" y="6551131"/>
              <a:chExt cx="2117725" cy="1933575"/>
            </a:xfrm>
          </p:grpSpPr>
          <p:sp>
            <p:nvSpPr>
              <p:cNvPr id="38" name="Freeform 108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-2210931" y="8376755"/>
                <a:ext cx="161925" cy="107951"/>
              </a:xfrm>
              <a:custGeom>
                <a:avLst/>
                <a:gdLst>
                  <a:gd name="T0" fmla="*/ 70 w 77"/>
                  <a:gd name="T1" fmla="*/ 52 h 52"/>
                  <a:gd name="T2" fmla="*/ 0 w 77"/>
                  <a:gd name="T3" fmla="*/ 41 h 52"/>
                  <a:gd name="T4" fmla="*/ 4 w 77"/>
                  <a:gd name="T5" fmla="*/ 26 h 52"/>
                  <a:gd name="T6" fmla="*/ 7 w 77"/>
                  <a:gd name="T7" fmla="*/ 11 h 52"/>
                  <a:gd name="T8" fmla="*/ 16 w 77"/>
                  <a:gd name="T9" fmla="*/ 0 h 52"/>
                  <a:gd name="T10" fmla="*/ 30 w 77"/>
                  <a:gd name="T11" fmla="*/ 11 h 52"/>
                  <a:gd name="T12" fmla="*/ 57 w 77"/>
                  <a:gd name="T13" fmla="*/ 27 h 52"/>
                  <a:gd name="T14" fmla="*/ 59 w 77"/>
                  <a:gd name="T15" fmla="*/ 28 h 52"/>
                  <a:gd name="T16" fmla="*/ 70 w 77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52">
                    <a:moveTo>
                      <a:pt x="70" y="52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40" y="17"/>
                      <a:pt x="57" y="27"/>
                    </a:cubicBezTo>
                    <a:cubicBezTo>
                      <a:pt x="57" y="28"/>
                      <a:pt x="58" y="28"/>
                      <a:pt x="59" y="28"/>
                    </a:cubicBezTo>
                    <a:cubicBezTo>
                      <a:pt x="77" y="39"/>
                      <a:pt x="70" y="52"/>
                      <a:pt x="70" y="5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0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-1945819" y="8354531"/>
                <a:ext cx="155575" cy="93663"/>
              </a:xfrm>
              <a:custGeom>
                <a:avLst/>
                <a:gdLst>
                  <a:gd name="T0" fmla="*/ 70 w 74"/>
                  <a:gd name="T1" fmla="*/ 40 h 45"/>
                  <a:gd name="T2" fmla="*/ 0 w 74"/>
                  <a:gd name="T3" fmla="*/ 45 h 45"/>
                  <a:gd name="T4" fmla="*/ 0 w 74"/>
                  <a:gd name="T5" fmla="*/ 26 h 45"/>
                  <a:gd name="T6" fmla="*/ 0 w 74"/>
                  <a:gd name="T7" fmla="*/ 14 h 45"/>
                  <a:gd name="T8" fmla="*/ 6 w 74"/>
                  <a:gd name="T9" fmla="*/ 0 h 45"/>
                  <a:gd name="T10" fmla="*/ 22 w 74"/>
                  <a:gd name="T11" fmla="*/ 9 h 45"/>
                  <a:gd name="T12" fmla="*/ 51 w 74"/>
                  <a:gd name="T13" fmla="*/ 18 h 45"/>
                  <a:gd name="T14" fmla="*/ 54 w 74"/>
                  <a:gd name="T15" fmla="*/ 19 h 45"/>
                  <a:gd name="T16" fmla="*/ 70 w 74"/>
                  <a:gd name="T17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5">
                    <a:moveTo>
                      <a:pt x="70" y="40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33" y="12"/>
                      <a:pt x="51" y="18"/>
                    </a:cubicBezTo>
                    <a:cubicBezTo>
                      <a:pt x="52" y="18"/>
                      <a:pt x="53" y="19"/>
                      <a:pt x="54" y="19"/>
                    </a:cubicBezTo>
                    <a:cubicBezTo>
                      <a:pt x="74" y="25"/>
                      <a:pt x="70" y="40"/>
                      <a:pt x="70" y="4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-2226807" y="8083068"/>
                <a:ext cx="101600" cy="315913"/>
              </a:xfrm>
              <a:custGeom>
                <a:avLst/>
                <a:gdLst>
                  <a:gd name="T0" fmla="*/ 64 w 64"/>
                  <a:gd name="T1" fmla="*/ 31 h 199"/>
                  <a:gd name="T2" fmla="*/ 60 w 64"/>
                  <a:gd name="T3" fmla="*/ 71 h 199"/>
                  <a:gd name="T4" fmla="*/ 59 w 64"/>
                  <a:gd name="T5" fmla="*/ 93 h 199"/>
                  <a:gd name="T6" fmla="*/ 50 w 64"/>
                  <a:gd name="T7" fmla="*/ 199 h 199"/>
                  <a:gd name="T8" fmla="*/ 20 w 64"/>
                  <a:gd name="T9" fmla="*/ 199 h 199"/>
                  <a:gd name="T10" fmla="*/ 9 w 64"/>
                  <a:gd name="T11" fmla="*/ 92 h 199"/>
                  <a:gd name="T12" fmla="*/ 5 w 64"/>
                  <a:gd name="T13" fmla="*/ 56 h 199"/>
                  <a:gd name="T14" fmla="*/ 0 w 64"/>
                  <a:gd name="T15" fmla="*/ 0 h 199"/>
                  <a:gd name="T16" fmla="*/ 64 w 64"/>
                  <a:gd name="T17" fmla="*/ 3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199">
                    <a:moveTo>
                      <a:pt x="64" y="31"/>
                    </a:moveTo>
                    <a:lnTo>
                      <a:pt x="60" y="71"/>
                    </a:lnTo>
                    <a:lnTo>
                      <a:pt x="59" y="93"/>
                    </a:lnTo>
                    <a:lnTo>
                      <a:pt x="50" y="199"/>
                    </a:lnTo>
                    <a:lnTo>
                      <a:pt x="20" y="199"/>
                    </a:lnTo>
                    <a:lnTo>
                      <a:pt x="9" y="92"/>
                    </a:lnTo>
                    <a:lnTo>
                      <a:pt x="5" y="56"/>
                    </a:lnTo>
                    <a:lnTo>
                      <a:pt x="0" y="0"/>
                    </a:lnTo>
                    <a:lnTo>
                      <a:pt x="64" y="31"/>
                    </a:lnTo>
                    <a:close/>
                  </a:path>
                </a:pathLst>
              </a:custGeom>
              <a:solidFill>
                <a:srgbClr val="F9E6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-2226807" y="8083068"/>
                <a:ext cx="101600" cy="315913"/>
              </a:xfrm>
              <a:custGeom>
                <a:avLst/>
                <a:gdLst>
                  <a:gd name="T0" fmla="*/ 64 w 64"/>
                  <a:gd name="T1" fmla="*/ 31 h 199"/>
                  <a:gd name="T2" fmla="*/ 60 w 64"/>
                  <a:gd name="T3" fmla="*/ 71 h 199"/>
                  <a:gd name="T4" fmla="*/ 59 w 64"/>
                  <a:gd name="T5" fmla="*/ 93 h 199"/>
                  <a:gd name="T6" fmla="*/ 50 w 64"/>
                  <a:gd name="T7" fmla="*/ 199 h 199"/>
                  <a:gd name="T8" fmla="*/ 20 w 64"/>
                  <a:gd name="T9" fmla="*/ 199 h 199"/>
                  <a:gd name="T10" fmla="*/ 9 w 64"/>
                  <a:gd name="T11" fmla="*/ 92 h 199"/>
                  <a:gd name="T12" fmla="*/ 5 w 64"/>
                  <a:gd name="T13" fmla="*/ 56 h 199"/>
                  <a:gd name="T14" fmla="*/ 0 w 64"/>
                  <a:gd name="T15" fmla="*/ 0 h 199"/>
                  <a:gd name="T16" fmla="*/ 64 w 64"/>
                  <a:gd name="T17" fmla="*/ 3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199">
                    <a:moveTo>
                      <a:pt x="64" y="31"/>
                    </a:moveTo>
                    <a:lnTo>
                      <a:pt x="60" y="71"/>
                    </a:lnTo>
                    <a:lnTo>
                      <a:pt x="59" y="93"/>
                    </a:lnTo>
                    <a:lnTo>
                      <a:pt x="50" y="199"/>
                    </a:lnTo>
                    <a:lnTo>
                      <a:pt x="20" y="199"/>
                    </a:lnTo>
                    <a:lnTo>
                      <a:pt x="9" y="92"/>
                    </a:lnTo>
                    <a:lnTo>
                      <a:pt x="5" y="56"/>
                    </a:lnTo>
                    <a:lnTo>
                      <a:pt x="0" y="0"/>
                    </a:lnTo>
                    <a:lnTo>
                      <a:pt x="64" y="31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-2047419" y="8079893"/>
                <a:ext cx="147638" cy="303213"/>
              </a:xfrm>
              <a:custGeom>
                <a:avLst/>
                <a:gdLst>
                  <a:gd name="T0" fmla="*/ 93 w 93"/>
                  <a:gd name="T1" fmla="*/ 184 h 191"/>
                  <a:gd name="T2" fmla="*/ 64 w 93"/>
                  <a:gd name="T3" fmla="*/ 191 h 191"/>
                  <a:gd name="T4" fmla="*/ 30 w 93"/>
                  <a:gd name="T5" fmla="*/ 90 h 191"/>
                  <a:gd name="T6" fmla="*/ 26 w 93"/>
                  <a:gd name="T7" fmla="*/ 78 h 191"/>
                  <a:gd name="T8" fmla="*/ 0 w 93"/>
                  <a:gd name="T9" fmla="*/ 0 h 191"/>
                  <a:gd name="T10" fmla="*/ 70 w 93"/>
                  <a:gd name="T11" fmla="*/ 16 h 191"/>
                  <a:gd name="T12" fmla="*/ 76 w 93"/>
                  <a:gd name="T13" fmla="*/ 66 h 191"/>
                  <a:gd name="T14" fmla="*/ 79 w 93"/>
                  <a:gd name="T15" fmla="*/ 79 h 191"/>
                  <a:gd name="T16" fmla="*/ 93 w 93"/>
                  <a:gd name="T17" fmla="*/ 18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91">
                    <a:moveTo>
                      <a:pt x="93" y="184"/>
                    </a:moveTo>
                    <a:lnTo>
                      <a:pt x="64" y="191"/>
                    </a:lnTo>
                    <a:lnTo>
                      <a:pt x="30" y="90"/>
                    </a:lnTo>
                    <a:lnTo>
                      <a:pt x="26" y="78"/>
                    </a:lnTo>
                    <a:lnTo>
                      <a:pt x="0" y="0"/>
                    </a:lnTo>
                    <a:lnTo>
                      <a:pt x="70" y="16"/>
                    </a:lnTo>
                    <a:lnTo>
                      <a:pt x="76" y="66"/>
                    </a:lnTo>
                    <a:lnTo>
                      <a:pt x="79" y="79"/>
                    </a:lnTo>
                    <a:lnTo>
                      <a:pt x="93" y="184"/>
                    </a:lnTo>
                    <a:close/>
                  </a:path>
                </a:pathLst>
              </a:custGeom>
              <a:solidFill>
                <a:srgbClr val="F9E6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-2047419" y="8079893"/>
                <a:ext cx="147638" cy="303213"/>
              </a:xfrm>
              <a:custGeom>
                <a:avLst/>
                <a:gdLst>
                  <a:gd name="T0" fmla="*/ 93 w 93"/>
                  <a:gd name="T1" fmla="*/ 184 h 191"/>
                  <a:gd name="T2" fmla="*/ 64 w 93"/>
                  <a:gd name="T3" fmla="*/ 191 h 191"/>
                  <a:gd name="T4" fmla="*/ 30 w 93"/>
                  <a:gd name="T5" fmla="*/ 90 h 191"/>
                  <a:gd name="T6" fmla="*/ 26 w 93"/>
                  <a:gd name="T7" fmla="*/ 78 h 191"/>
                  <a:gd name="T8" fmla="*/ 0 w 93"/>
                  <a:gd name="T9" fmla="*/ 0 h 191"/>
                  <a:gd name="T10" fmla="*/ 70 w 93"/>
                  <a:gd name="T11" fmla="*/ 16 h 191"/>
                  <a:gd name="T12" fmla="*/ 76 w 93"/>
                  <a:gd name="T13" fmla="*/ 66 h 191"/>
                  <a:gd name="T14" fmla="*/ 79 w 93"/>
                  <a:gd name="T15" fmla="*/ 79 h 191"/>
                  <a:gd name="T16" fmla="*/ 93 w 93"/>
                  <a:gd name="T17" fmla="*/ 18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91">
                    <a:moveTo>
                      <a:pt x="93" y="184"/>
                    </a:moveTo>
                    <a:lnTo>
                      <a:pt x="64" y="191"/>
                    </a:lnTo>
                    <a:lnTo>
                      <a:pt x="30" y="90"/>
                    </a:lnTo>
                    <a:lnTo>
                      <a:pt x="26" y="78"/>
                    </a:lnTo>
                    <a:lnTo>
                      <a:pt x="0" y="0"/>
                    </a:lnTo>
                    <a:lnTo>
                      <a:pt x="70" y="16"/>
                    </a:lnTo>
                    <a:lnTo>
                      <a:pt x="76" y="66"/>
                    </a:lnTo>
                    <a:lnTo>
                      <a:pt x="79" y="79"/>
                    </a:lnTo>
                    <a:lnTo>
                      <a:pt x="93" y="184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-2210932" y="8430731"/>
                <a:ext cx="161925" cy="53975"/>
              </a:xfrm>
              <a:custGeom>
                <a:avLst/>
                <a:gdLst>
                  <a:gd name="T0" fmla="*/ 70 w 77"/>
                  <a:gd name="T1" fmla="*/ 26 h 26"/>
                  <a:gd name="T2" fmla="*/ 0 w 77"/>
                  <a:gd name="T3" fmla="*/ 15 h 26"/>
                  <a:gd name="T4" fmla="*/ 4 w 77"/>
                  <a:gd name="T5" fmla="*/ 0 h 26"/>
                  <a:gd name="T6" fmla="*/ 57 w 77"/>
                  <a:gd name="T7" fmla="*/ 1 h 26"/>
                  <a:gd name="T8" fmla="*/ 59 w 77"/>
                  <a:gd name="T9" fmla="*/ 2 h 26"/>
                  <a:gd name="T10" fmla="*/ 70 w 77"/>
                  <a:gd name="T1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26">
                    <a:moveTo>
                      <a:pt x="70" y="2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2" y="4"/>
                      <a:pt x="48" y="8"/>
                      <a:pt x="57" y="1"/>
                    </a:cubicBezTo>
                    <a:cubicBezTo>
                      <a:pt x="57" y="2"/>
                      <a:pt x="58" y="2"/>
                      <a:pt x="59" y="2"/>
                    </a:cubicBezTo>
                    <a:cubicBezTo>
                      <a:pt x="77" y="13"/>
                      <a:pt x="70" y="26"/>
                      <a:pt x="70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-1945819" y="8391043"/>
                <a:ext cx="155575" cy="57150"/>
              </a:xfrm>
              <a:custGeom>
                <a:avLst/>
                <a:gdLst>
                  <a:gd name="T0" fmla="*/ 70 w 74"/>
                  <a:gd name="T1" fmla="*/ 22 h 27"/>
                  <a:gd name="T2" fmla="*/ 0 w 74"/>
                  <a:gd name="T3" fmla="*/ 27 h 27"/>
                  <a:gd name="T4" fmla="*/ 0 w 74"/>
                  <a:gd name="T5" fmla="*/ 8 h 27"/>
                  <a:gd name="T6" fmla="*/ 45 w 74"/>
                  <a:gd name="T7" fmla="*/ 9 h 27"/>
                  <a:gd name="T8" fmla="*/ 51 w 74"/>
                  <a:gd name="T9" fmla="*/ 0 h 27"/>
                  <a:gd name="T10" fmla="*/ 54 w 74"/>
                  <a:gd name="T11" fmla="*/ 1 h 27"/>
                  <a:gd name="T12" fmla="*/ 70 w 74"/>
                  <a:gd name="T13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27">
                    <a:moveTo>
                      <a:pt x="70" y="2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9"/>
                      <a:pt x="38" y="12"/>
                      <a:pt x="45" y="9"/>
                    </a:cubicBezTo>
                    <a:cubicBezTo>
                      <a:pt x="49" y="7"/>
                      <a:pt x="50" y="3"/>
                      <a:pt x="51" y="0"/>
                    </a:cubicBezTo>
                    <a:cubicBezTo>
                      <a:pt x="52" y="0"/>
                      <a:pt x="53" y="1"/>
                      <a:pt x="54" y="1"/>
                    </a:cubicBezTo>
                    <a:cubicBezTo>
                      <a:pt x="74" y="7"/>
                      <a:pt x="70" y="22"/>
                      <a:pt x="7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16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2226807" y="8083068"/>
                <a:ext cx="101600" cy="147638"/>
              </a:xfrm>
              <a:custGeom>
                <a:avLst/>
                <a:gdLst>
                  <a:gd name="T0" fmla="*/ 0 w 49"/>
                  <a:gd name="T1" fmla="*/ 0 h 71"/>
                  <a:gd name="T2" fmla="*/ 4 w 49"/>
                  <a:gd name="T3" fmla="*/ 43 h 71"/>
                  <a:gd name="T4" fmla="*/ 7 w 49"/>
                  <a:gd name="T5" fmla="*/ 70 h 71"/>
                  <a:gd name="T6" fmla="*/ 45 w 49"/>
                  <a:gd name="T7" fmla="*/ 71 h 71"/>
                  <a:gd name="T8" fmla="*/ 46 w 49"/>
                  <a:gd name="T9" fmla="*/ 54 h 71"/>
                  <a:gd name="T10" fmla="*/ 49 w 49"/>
                  <a:gd name="T11" fmla="*/ 24 h 71"/>
                  <a:gd name="T12" fmla="*/ 0 w 49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0" y="0"/>
                    </a:moveTo>
                    <a:cubicBezTo>
                      <a:pt x="4" y="43"/>
                      <a:pt x="4" y="43"/>
                      <a:pt x="4" y="43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18" y="71"/>
                      <a:pt x="31" y="71"/>
                      <a:pt x="45" y="71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17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2047419" y="8079893"/>
                <a:ext cx="125413" cy="142875"/>
              </a:xfrm>
              <a:custGeom>
                <a:avLst/>
                <a:gdLst>
                  <a:gd name="T0" fmla="*/ 0 w 60"/>
                  <a:gd name="T1" fmla="*/ 0 h 68"/>
                  <a:gd name="T2" fmla="*/ 20 w 60"/>
                  <a:gd name="T3" fmla="*/ 59 h 68"/>
                  <a:gd name="T4" fmla="*/ 23 w 60"/>
                  <a:gd name="T5" fmla="*/ 68 h 68"/>
                  <a:gd name="T6" fmla="*/ 60 w 60"/>
                  <a:gd name="T7" fmla="*/ 60 h 68"/>
                  <a:gd name="T8" fmla="*/ 58 w 60"/>
                  <a:gd name="T9" fmla="*/ 50 h 68"/>
                  <a:gd name="T10" fmla="*/ 53 w 60"/>
                  <a:gd name="T11" fmla="*/ 12 h 68"/>
                  <a:gd name="T12" fmla="*/ 0 w 6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8">
                    <a:moveTo>
                      <a:pt x="0" y="0"/>
                    </a:moveTo>
                    <a:cubicBezTo>
                      <a:pt x="20" y="59"/>
                      <a:pt x="20" y="59"/>
                      <a:pt x="20" y="59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35" y="66"/>
                      <a:pt x="48" y="63"/>
                      <a:pt x="60" y="6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8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2144257" y="7514743"/>
                <a:ext cx="387350" cy="209550"/>
              </a:xfrm>
              <a:custGeom>
                <a:avLst/>
                <a:gdLst>
                  <a:gd name="T0" fmla="*/ 173 w 185"/>
                  <a:gd name="T1" fmla="*/ 0 h 100"/>
                  <a:gd name="T2" fmla="*/ 185 w 185"/>
                  <a:gd name="T3" fmla="*/ 21 h 100"/>
                  <a:gd name="T4" fmla="*/ 146 w 185"/>
                  <a:gd name="T5" fmla="*/ 46 h 100"/>
                  <a:gd name="T6" fmla="*/ 27 w 185"/>
                  <a:gd name="T7" fmla="*/ 83 h 100"/>
                  <a:gd name="T8" fmla="*/ 28 w 185"/>
                  <a:gd name="T9" fmla="*/ 48 h 100"/>
                  <a:gd name="T10" fmla="*/ 96 w 185"/>
                  <a:gd name="T11" fmla="*/ 25 h 100"/>
                  <a:gd name="T12" fmla="*/ 173 w 185"/>
                  <a:gd name="T1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00">
                    <a:moveTo>
                      <a:pt x="173" y="0"/>
                    </a:moveTo>
                    <a:cubicBezTo>
                      <a:pt x="185" y="21"/>
                      <a:pt x="185" y="21"/>
                      <a:pt x="185" y="21"/>
                    </a:cubicBezTo>
                    <a:cubicBezTo>
                      <a:pt x="185" y="21"/>
                      <a:pt x="169" y="32"/>
                      <a:pt x="146" y="46"/>
                    </a:cubicBezTo>
                    <a:cubicBezTo>
                      <a:pt x="105" y="70"/>
                      <a:pt x="45" y="100"/>
                      <a:pt x="27" y="83"/>
                    </a:cubicBezTo>
                    <a:cubicBezTo>
                      <a:pt x="0" y="57"/>
                      <a:pt x="28" y="48"/>
                      <a:pt x="28" y="48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173" y="0"/>
                      <a:pt x="173" y="0"/>
                      <a:pt x="173" y="0"/>
                    </a:cubicBezTo>
                  </a:path>
                </a:pathLst>
              </a:custGeom>
              <a:solidFill>
                <a:srgbClr val="F9E6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19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812469" y="7481406"/>
                <a:ext cx="168275" cy="106363"/>
              </a:xfrm>
              <a:custGeom>
                <a:avLst/>
                <a:gdLst>
                  <a:gd name="T0" fmla="*/ 14 w 80"/>
                  <a:gd name="T1" fmla="*/ 40 h 51"/>
                  <a:gd name="T2" fmla="*/ 65 w 80"/>
                  <a:gd name="T3" fmla="*/ 34 h 51"/>
                  <a:gd name="T4" fmla="*/ 66 w 80"/>
                  <a:gd name="T5" fmla="*/ 0 h 51"/>
                  <a:gd name="T6" fmla="*/ 14 w 80"/>
                  <a:gd name="T7" fmla="*/ 16 h 51"/>
                  <a:gd name="T8" fmla="*/ 0 w 80"/>
                  <a:gd name="T9" fmla="*/ 30 h 51"/>
                  <a:gd name="T10" fmla="*/ 14 w 80"/>
                  <a:gd name="T11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51">
                    <a:moveTo>
                      <a:pt x="14" y="40"/>
                    </a:moveTo>
                    <a:cubicBezTo>
                      <a:pt x="14" y="40"/>
                      <a:pt x="51" y="51"/>
                      <a:pt x="65" y="34"/>
                    </a:cubicBezTo>
                    <a:cubicBezTo>
                      <a:pt x="80" y="17"/>
                      <a:pt x="66" y="0"/>
                      <a:pt x="66" y="0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14" y="4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20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966457" y="7632218"/>
                <a:ext cx="47625" cy="41275"/>
              </a:xfrm>
              <a:custGeom>
                <a:avLst/>
                <a:gdLst>
                  <a:gd name="T0" fmla="*/ 12 w 23"/>
                  <a:gd name="T1" fmla="*/ 0 h 20"/>
                  <a:gd name="T2" fmla="*/ 0 w 23"/>
                  <a:gd name="T3" fmla="*/ 3 h 20"/>
                  <a:gd name="T4" fmla="*/ 2 w 23"/>
                  <a:gd name="T5" fmla="*/ 20 h 20"/>
                  <a:gd name="T6" fmla="*/ 23 w 23"/>
                  <a:gd name="T7" fmla="*/ 10 h 20"/>
                  <a:gd name="T8" fmla="*/ 12 w 23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12" y="0"/>
                    </a:moveTo>
                    <a:cubicBezTo>
                      <a:pt x="8" y="1"/>
                      <a:pt x="4" y="2"/>
                      <a:pt x="0" y="3"/>
                    </a:cubicBezTo>
                    <a:cubicBezTo>
                      <a:pt x="0" y="8"/>
                      <a:pt x="1" y="14"/>
                      <a:pt x="2" y="20"/>
                    </a:cubicBezTo>
                    <a:cubicBezTo>
                      <a:pt x="9" y="17"/>
                      <a:pt x="16" y="14"/>
                      <a:pt x="23" y="1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21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1212394" y="8119581"/>
                <a:ext cx="368300" cy="312738"/>
              </a:xfrm>
              <a:custGeom>
                <a:avLst/>
                <a:gdLst>
                  <a:gd name="T0" fmla="*/ 232 w 232"/>
                  <a:gd name="T1" fmla="*/ 176 h 197"/>
                  <a:gd name="T2" fmla="*/ 207 w 232"/>
                  <a:gd name="T3" fmla="*/ 197 h 197"/>
                  <a:gd name="T4" fmla="*/ 128 w 232"/>
                  <a:gd name="T5" fmla="*/ 163 h 197"/>
                  <a:gd name="T6" fmla="*/ 0 w 232"/>
                  <a:gd name="T7" fmla="*/ 111 h 197"/>
                  <a:gd name="T8" fmla="*/ 14 w 232"/>
                  <a:gd name="T9" fmla="*/ 42 h 197"/>
                  <a:gd name="T10" fmla="*/ 92 w 232"/>
                  <a:gd name="T11" fmla="*/ 0 h 197"/>
                  <a:gd name="T12" fmla="*/ 180 w 232"/>
                  <a:gd name="T13" fmla="*/ 109 h 197"/>
                  <a:gd name="T14" fmla="*/ 232 w 232"/>
                  <a:gd name="T15" fmla="*/ 17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2" h="197">
                    <a:moveTo>
                      <a:pt x="232" y="176"/>
                    </a:moveTo>
                    <a:lnTo>
                      <a:pt x="207" y="197"/>
                    </a:lnTo>
                    <a:lnTo>
                      <a:pt x="128" y="163"/>
                    </a:lnTo>
                    <a:lnTo>
                      <a:pt x="0" y="111"/>
                    </a:lnTo>
                    <a:lnTo>
                      <a:pt x="14" y="42"/>
                    </a:lnTo>
                    <a:lnTo>
                      <a:pt x="92" y="0"/>
                    </a:lnTo>
                    <a:lnTo>
                      <a:pt x="180" y="109"/>
                    </a:lnTo>
                    <a:lnTo>
                      <a:pt x="232" y="176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22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2961819" y="6551131"/>
                <a:ext cx="1895475" cy="1744663"/>
              </a:xfrm>
              <a:custGeom>
                <a:avLst/>
                <a:gdLst>
                  <a:gd name="T0" fmla="*/ 1194 w 1194"/>
                  <a:gd name="T1" fmla="*/ 988 h 1099"/>
                  <a:gd name="T2" fmla="*/ 1102 w 1194"/>
                  <a:gd name="T3" fmla="*/ 1099 h 1099"/>
                  <a:gd name="T4" fmla="*/ 731 w 1194"/>
                  <a:gd name="T5" fmla="*/ 760 h 1099"/>
                  <a:gd name="T6" fmla="*/ 688 w 1194"/>
                  <a:gd name="T7" fmla="*/ 722 h 1099"/>
                  <a:gd name="T8" fmla="*/ 0 w 1194"/>
                  <a:gd name="T9" fmla="*/ 96 h 1099"/>
                  <a:gd name="T10" fmla="*/ 104 w 1194"/>
                  <a:gd name="T11" fmla="*/ 0 h 1099"/>
                  <a:gd name="T12" fmla="*/ 1194 w 1194"/>
                  <a:gd name="T13" fmla="*/ 988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4" h="1099">
                    <a:moveTo>
                      <a:pt x="1194" y="988"/>
                    </a:moveTo>
                    <a:lnTo>
                      <a:pt x="1102" y="1099"/>
                    </a:lnTo>
                    <a:lnTo>
                      <a:pt x="731" y="760"/>
                    </a:lnTo>
                    <a:lnTo>
                      <a:pt x="688" y="722"/>
                    </a:lnTo>
                    <a:lnTo>
                      <a:pt x="0" y="96"/>
                    </a:lnTo>
                    <a:lnTo>
                      <a:pt x="104" y="0"/>
                    </a:lnTo>
                    <a:lnTo>
                      <a:pt x="1194" y="9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23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2961819" y="6551131"/>
                <a:ext cx="1895475" cy="1744663"/>
              </a:xfrm>
              <a:custGeom>
                <a:avLst/>
                <a:gdLst>
                  <a:gd name="T0" fmla="*/ 1194 w 1194"/>
                  <a:gd name="T1" fmla="*/ 988 h 1099"/>
                  <a:gd name="T2" fmla="*/ 1102 w 1194"/>
                  <a:gd name="T3" fmla="*/ 1099 h 1099"/>
                  <a:gd name="T4" fmla="*/ 731 w 1194"/>
                  <a:gd name="T5" fmla="*/ 760 h 1099"/>
                  <a:gd name="T6" fmla="*/ 688 w 1194"/>
                  <a:gd name="T7" fmla="*/ 722 h 1099"/>
                  <a:gd name="T8" fmla="*/ 0 w 1194"/>
                  <a:gd name="T9" fmla="*/ 96 h 1099"/>
                  <a:gd name="T10" fmla="*/ 104 w 1194"/>
                  <a:gd name="T11" fmla="*/ 0 h 1099"/>
                  <a:gd name="T12" fmla="*/ 1194 w 1194"/>
                  <a:gd name="T13" fmla="*/ 988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4" h="1099">
                    <a:moveTo>
                      <a:pt x="1194" y="988"/>
                    </a:moveTo>
                    <a:lnTo>
                      <a:pt x="1102" y="1099"/>
                    </a:lnTo>
                    <a:lnTo>
                      <a:pt x="731" y="760"/>
                    </a:lnTo>
                    <a:lnTo>
                      <a:pt x="688" y="722"/>
                    </a:lnTo>
                    <a:lnTo>
                      <a:pt x="0" y="96"/>
                    </a:lnTo>
                    <a:lnTo>
                      <a:pt x="104" y="0"/>
                    </a:lnTo>
                    <a:lnTo>
                      <a:pt x="1194" y="9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24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1009194" y="8292618"/>
                <a:ext cx="165100" cy="139700"/>
              </a:xfrm>
              <a:custGeom>
                <a:avLst/>
                <a:gdLst>
                  <a:gd name="T0" fmla="*/ 104 w 104"/>
                  <a:gd name="T1" fmla="*/ 67 h 88"/>
                  <a:gd name="T2" fmla="*/ 79 w 104"/>
                  <a:gd name="T3" fmla="*/ 88 h 88"/>
                  <a:gd name="T4" fmla="*/ 0 w 104"/>
                  <a:gd name="T5" fmla="*/ 54 h 88"/>
                  <a:gd name="T6" fmla="*/ 52 w 104"/>
                  <a:gd name="T7" fmla="*/ 0 h 88"/>
                  <a:gd name="T8" fmla="*/ 104 w 104"/>
                  <a:gd name="T9" fmla="*/ 6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88">
                    <a:moveTo>
                      <a:pt x="104" y="67"/>
                    </a:moveTo>
                    <a:lnTo>
                      <a:pt x="79" y="88"/>
                    </a:lnTo>
                    <a:lnTo>
                      <a:pt x="0" y="54"/>
                    </a:lnTo>
                    <a:lnTo>
                      <a:pt x="52" y="0"/>
                    </a:lnTo>
                    <a:lnTo>
                      <a:pt x="104" y="6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25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-2272844" y="7605231"/>
                <a:ext cx="377825" cy="412750"/>
              </a:xfrm>
              <a:custGeom>
                <a:avLst/>
                <a:gdLst>
                  <a:gd name="T0" fmla="*/ 181 w 181"/>
                  <a:gd name="T1" fmla="*/ 178 h 198"/>
                  <a:gd name="T2" fmla="*/ 0 w 181"/>
                  <a:gd name="T3" fmla="*/ 193 h 198"/>
                  <a:gd name="T4" fmla="*/ 61 w 181"/>
                  <a:gd name="T5" fmla="*/ 1 h 198"/>
                  <a:gd name="T6" fmla="*/ 146 w 181"/>
                  <a:gd name="T7" fmla="*/ 0 h 198"/>
                  <a:gd name="T8" fmla="*/ 151 w 181"/>
                  <a:gd name="T9" fmla="*/ 46 h 198"/>
                  <a:gd name="T10" fmla="*/ 159 w 181"/>
                  <a:gd name="T11" fmla="*/ 89 h 198"/>
                  <a:gd name="T12" fmla="*/ 181 w 181"/>
                  <a:gd name="T13" fmla="*/ 17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98">
                    <a:moveTo>
                      <a:pt x="181" y="178"/>
                    </a:moveTo>
                    <a:cubicBezTo>
                      <a:pt x="113" y="198"/>
                      <a:pt x="46" y="197"/>
                      <a:pt x="0" y="193"/>
                    </a:cubicBezTo>
                    <a:cubicBezTo>
                      <a:pt x="20" y="100"/>
                      <a:pt x="61" y="1"/>
                      <a:pt x="61" y="1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2"/>
                      <a:pt x="148" y="28"/>
                      <a:pt x="151" y="46"/>
                    </a:cubicBezTo>
                    <a:cubicBezTo>
                      <a:pt x="153" y="59"/>
                      <a:pt x="156" y="74"/>
                      <a:pt x="159" y="89"/>
                    </a:cubicBezTo>
                    <a:cubicBezTo>
                      <a:pt x="166" y="119"/>
                      <a:pt x="174" y="152"/>
                      <a:pt x="181" y="1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26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-2293482" y="7978293"/>
                <a:ext cx="433388" cy="250825"/>
              </a:xfrm>
              <a:custGeom>
                <a:avLst/>
                <a:gdLst>
                  <a:gd name="T0" fmla="*/ 208 w 208"/>
                  <a:gd name="T1" fmla="*/ 62 h 120"/>
                  <a:gd name="T2" fmla="*/ 0 w 208"/>
                  <a:gd name="T3" fmla="*/ 88 h 120"/>
                  <a:gd name="T4" fmla="*/ 10 w 208"/>
                  <a:gd name="T5" fmla="*/ 14 h 120"/>
                  <a:gd name="T6" fmla="*/ 143 w 208"/>
                  <a:gd name="T7" fmla="*/ 10 h 120"/>
                  <a:gd name="T8" fmla="*/ 173 w 208"/>
                  <a:gd name="T9" fmla="*/ 4 h 120"/>
                  <a:gd name="T10" fmla="*/ 191 w 208"/>
                  <a:gd name="T11" fmla="*/ 0 h 120"/>
                  <a:gd name="T12" fmla="*/ 196 w 208"/>
                  <a:gd name="T13" fmla="*/ 19 h 120"/>
                  <a:gd name="T14" fmla="*/ 204 w 208"/>
                  <a:gd name="T15" fmla="*/ 49 h 120"/>
                  <a:gd name="T16" fmla="*/ 208 w 208"/>
                  <a:gd name="T17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120">
                    <a:moveTo>
                      <a:pt x="208" y="62"/>
                    </a:moveTo>
                    <a:cubicBezTo>
                      <a:pt x="113" y="120"/>
                      <a:pt x="0" y="88"/>
                      <a:pt x="0" y="88"/>
                    </a:cubicBezTo>
                    <a:cubicBezTo>
                      <a:pt x="1" y="65"/>
                      <a:pt x="5" y="40"/>
                      <a:pt x="10" y="14"/>
                    </a:cubicBezTo>
                    <a:cubicBezTo>
                      <a:pt x="45" y="17"/>
                      <a:pt x="92" y="18"/>
                      <a:pt x="143" y="10"/>
                    </a:cubicBezTo>
                    <a:cubicBezTo>
                      <a:pt x="153" y="9"/>
                      <a:pt x="163" y="7"/>
                      <a:pt x="173" y="4"/>
                    </a:cubicBezTo>
                    <a:cubicBezTo>
                      <a:pt x="179" y="3"/>
                      <a:pt x="185" y="1"/>
                      <a:pt x="191" y="0"/>
                    </a:cubicBezTo>
                    <a:cubicBezTo>
                      <a:pt x="193" y="6"/>
                      <a:pt x="194" y="13"/>
                      <a:pt x="196" y="19"/>
                    </a:cubicBezTo>
                    <a:cubicBezTo>
                      <a:pt x="199" y="31"/>
                      <a:pt x="202" y="41"/>
                      <a:pt x="204" y="49"/>
                    </a:cubicBezTo>
                    <a:cubicBezTo>
                      <a:pt x="207" y="57"/>
                      <a:pt x="208" y="62"/>
                      <a:pt x="208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27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-2385557" y="7106756"/>
                <a:ext cx="631825" cy="560388"/>
              </a:xfrm>
              <a:custGeom>
                <a:avLst/>
                <a:gdLst>
                  <a:gd name="T0" fmla="*/ 272 w 303"/>
                  <a:gd name="T1" fmla="*/ 119 h 269"/>
                  <a:gd name="T2" fmla="*/ 297 w 303"/>
                  <a:gd name="T3" fmla="*/ 160 h 269"/>
                  <a:gd name="T4" fmla="*/ 174 w 303"/>
                  <a:gd name="T5" fmla="*/ 260 h 269"/>
                  <a:gd name="T6" fmla="*/ 163 w 303"/>
                  <a:gd name="T7" fmla="*/ 262 h 269"/>
                  <a:gd name="T8" fmla="*/ 154 w 303"/>
                  <a:gd name="T9" fmla="*/ 263 h 269"/>
                  <a:gd name="T10" fmla="*/ 150 w 303"/>
                  <a:gd name="T11" fmla="*/ 263 h 269"/>
                  <a:gd name="T12" fmla="*/ 16 w 303"/>
                  <a:gd name="T13" fmla="*/ 191 h 269"/>
                  <a:gd name="T14" fmla="*/ 4 w 303"/>
                  <a:gd name="T15" fmla="*/ 149 h 269"/>
                  <a:gd name="T16" fmla="*/ 3 w 303"/>
                  <a:gd name="T17" fmla="*/ 138 h 269"/>
                  <a:gd name="T18" fmla="*/ 121 w 303"/>
                  <a:gd name="T19" fmla="*/ 1 h 269"/>
                  <a:gd name="T20" fmla="*/ 157 w 303"/>
                  <a:gd name="T21" fmla="*/ 2 h 269"/>
                  <a:gd name="T22" fmla="*/ 168 w 303"/>
                  <a:gd name="T23" fmla="*/ 4 h 269"/>
                  <a:gd name="T24" fmla="*/ 258 w 303"/>
                  <a:gd name="T25" fmla="*/ 73 h 269"/>
                  <a:gd name="T26" fmla="*/ 271 w 303"/>
                  <a:gd name="T27" fmla="*/ 115 h 269"/>
                  <a:gd name="T28" fmla="*/ 272 w 303"/>
                  <a:gd name="T29" fmla="*/ 11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3" h="269">
                    <a:moveTo>
                      <a:pt x="272" y="119"/>
                    </a:moveTo>
                    <a:cubicBezTo>
                      <a:pt x="286" y="130"/>
                      <a:pt x="295" y="144"/>
                      <a:pt x="297" y="160"/>
                    </a:cubicBezTo>
                    <a:cubicBezTo>
                      <a:pt x="303" y="206"/>
                      <a:pt x="248" y="251"/>
                      <a:pt x="174" y="260"/>
                    </a:cubicBezTo>
                    <a:cubicBezTo>
                      <a:pt x="170" y="261"/>
                      <a:pt x="166" y="261"/>
                      <a:pt x="163" y="262"/>
                    </a:cubicBezTo>
                    <a:cubicBezTo>
                      <a:pt x="160" y="262"/>
                      <a:pt x="157" y="263"/>
                      <a:pt x="154" y="263"/>
                    </a:cubicBezTo>
                    <a:cubicBezTo>
                      <a:pt x="153" y="263"/>
                      <a:pt x="151" y="263"/>
                      <a:pt x="150" y="263"/>
                    </a:cubicBezTo>
                    <a:cubicBezTo>
                      <a:pt x="93" y="269"/>
                      <a:pt x="40" y="239"/>
                      <a:pt x="16" y="191"/>
                    </a:cubicBezTo>
                    <a:cubicBezTo>
                      <a:pt x="10" y="178"/>
                      <a:pt x="6" y="164"/>
                      <a:pt x="4" y="149"/>
                    </a:cubicBezTo>
                    <a:cubicBezTo>
                      <a:pt x="3" y="145"/>
                      <a:pt x="3" y="142"/>
                      <a:pt x="3" y="138"/>
                    </a:cubicBezTo>
                    <a:cubicBezTo>
                      <a:pt x="0" y="70"/>
                      <a:pt x="51" y="10"/>
                      <a:pt x="121" y="1"/>
                    </a:cubicBezTo>
                    <a:cubicBezTo>
                      <a:pt x="133" y="0"/>
                      <a:pt x="146" y="0"/>
                      <a:pt x="157" y="2"/>
                    </a:cubicBezTo>
                    <a:cubicBezTo>
                      <a:pt x="161" y="2"/>
                      <a:pt x="165" y="3"/>
                      <a:pt x="168" y="4"/>
                    </a:cubicBezTo>
                    <a:cubicBezTo>
                      <a:pt x="207" y="12"/>
                      <a:pt x="241" y="38"/>
                      <a:pt x="258" y="73"/>
                    </a:cubicBezTo>
                    <a:cubicBezTo>
                      <a:pt x="265" y="86"/>
                      <a:pt x="270" y="100"/>
                      <a:pt x="271" y="115"/>
                    </a:cubicBezTo>
                    <a:cubicBezTo>
                      <a:pt x="272" y="117"/>
                      <a:pt x="272" y="118"/>
                      <a:pt x="272" y="11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28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-2066469" y="7398856"/>
                <a:ext cx="47625" cy="55563"/>
              </a:xfrm>
              <a:custGeom>
                <a:avLst/>
                <a:gdLst>
                  <a:gd name="T0" fmla="*/ 21 w 23"/>
                  <a:gd name="T1" fmla="*/ 11 h 27"/>
                  <a:gd name="T2" fmla="*/ 15 w 23"/>
                  <a:gd name="T3" fmla="*/ 25 h 27"/>
                  <a:gd name="T4" fmla="*/ 2 w 23"/>
                  <a:gd name="T5" fmla="*/ 16 h 27"/>
                  <a:gd name="T6" fmla="*/ 8 w 23"/>
                  <a:gd name="T7" fmla="*/ 1 h 27"/>
                  <a:gd name="T8" fmla="*/ 21 w 23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21" y="11"/>
                    </a:moveTo>
                    <a:cubicBezTo>
                      <a:pt x="23" y="17"/>
                      <a:pt x="20" y="24"/>
                      <a:pt x="15" y="25"/>
                    </a:cubicBezTo>
                    <a:cubicBezTo>
                      <a:pt x="10" y="27"/>
                      <a:pt x="4" y="23"/>
                      <a:pt x="2" y="16"/>
                    </a:cubicBezTo>
                    <a:cubicBezTo>
                      <a:pt x="0" y="10"/>
                      <a:pt x="3" y="3"/>
                      <a:pt x="8" y="1"/>
                    </a:cubicBezTo>
                    <a:cubicBezTo>
                      <a:pt x="13" y="0"/>
                      <a:pt x="19" y="4"/>
                      <a:pt x="21" y="11"/>
                    </a:cubicBezTo>
                  </a:path>
                </a:pathLst>
              </a:custGeom>
              <a:solidFill>
                <a:srgbClr val="310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29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-1920419" y="7333768"/>
                <a:ext cx="47625" cy="55563"/>
              </a:xfrm>
              <a:custGeom>
                <a:avLst/>
                <a:gdLst>
                  <a:gd name="T0" fmla="*/ 21 w 23"/>
                  <a:gd name="T1" fmla="*/ 10 h 27"/>
                  <a:gd name="T2" fmla="*/ 16 w 23"/>
                  <a:gd name="T3" fmla="*/ 25 h 27"/>
                  <a:gd name="T4" fmla="*/ 3 w 23"/>
                  <a:gd name="T5" fmla="*/ 17 h 27"/>
                  <a:gd name="T6" fmla="*/ 8 w 23"/>
                  <a:gd name="T7" fmla="*/ 2 h 27"/>
                  <a:gd name="T8" fmla="*/ 21 w 23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21" y="10"/>
                    </a:moveTo>
                    <a:cubicBezTo>
                      <a:pt x="23" y="17"/>
                      <a:pt x="21" y="23"/>
                      <a:pt x="16" y="25"/>
                    </a:cubicBezTo>
                    <a:cubicBezTo>
                      <a:pt x="11" y="27"/>
                      <a:pt x="5" y="23"/>
                      <a:pt x="3" y="17"/>
                    </a:cubicBezTo>
                    <a:cubicBezTo>
                      <a:pt x="0" y="10"/>
                      <a:pt x="3" y="3"/>
                      <a:pt x="8" y="2"/>
                    </a:cubicBezTo>
                    <a:cubicBezTo>
                      <a:pt x="13" y="0"/>
                      <a:pt x="19" y="4"/>
                      <a:pt x="21" y="10"/>
                    </a:cubicBezTo>
                  </a:path>
                </a:pathLst>
              </a:custGeom>
              <a:solidFill>
                <a:srgbClr val="310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30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-1988682" y="7448068"/>
                <a:ext cx="115888" cy="77788"/>
              </a:xfrm>
              <a:custGeom>
                <a:avLst/>
                <a:gdLst>
                  <a:gd name="T0" fmla="*/ 0 w 56"/>
                  <a:gd name="T1" fmla="*/ 30 h 37"/>
                  <a:gd name="T2" fmla="*/ 53 w 56"/>
                  <a:gd name="T3" fmla="*/ 0 h 37"/>
                  <a:gd name="T4" fmla="*/ 38 w 56"/>
                  <a:gd name="T5" fmla="*/ 28 h 37"/>
                  <a:gd name="T6" fmla="*/ 0 w 56"/>
                  <a:gd name="T7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7">
                    <a:moveTo>
                      <a:pt x="0" y="3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6" y="20"/>
                      <a:pt x="38" y="28"/>
                    </a:cubicBezTo>
                    <a:cubicBezTo>
                      <a:pt x="21" y="37"/>
                      <a:pt x="0" y="30"/>
                      <a:pt x="0" y="3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3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-1953757" y="7406793"/>
                <a:ext cx="44450" cy="42863"/>
              </a:xfrm>
              <a:custGeom>
                <a:avLst/>
                <a:gdLst>
                  <a:gd name="T0" fmla="*/ 19 w 21"/>
                  <a:gd name="T1" fmla="*/ 6 h 21"/>
                  <a:gd name="T2" fmla="*/ 15 w 21"/>
                  <a:gd name="T3" fmla="*/ 19 h 21"/>
                  <a:gd name="T4" fmla="*/ 3 w 21"/>
                  <a:gd name="T5" fmla="*/ 15 h 21"/>
                  <a:gd name="T6" fmla="*/ 6 w 21"/>
                  <a:gd name="T7" fmla="*/ 3 h 21"/>
                  <a:gd name="T8" fmla="*/ 19 w 21"/>
                  <a:gd name="T9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6"/>
                    </a:moveTo>
                    <a:cubicBezTo>
                      <a:pt x="21" y="11"/>
                      <a:pt x="19" y="16"/>
                      <a:pt x="15" y="19"/>
                    </a:cubicBezTo>
                    <a:cubicBezTo>
                      <a:pt x="10" y="21"/>
                      <a:pt x="5" y="19"/>
                      <a:pt x="3" y="15"/>
                    </a:cubicBezTo>
                    <a:cubicBezTo>
                      <a:pt x="0" y="10"/>
                      <a:pt x="2" y="5"/>
                      <a:pt x="6" y="3"/>
                    </a:cubicBezTo>
                    <a:cubicBezTo>
                      <a:pt x="11" y="0"/>
                      <a:pt x="16" y="2"/>
                      <a:pt x="19" y="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3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-2412544" y="7081356"/>
                <a:ext cx="590550" cy="550863"/>
              </a:xfrm>
              <a:custGeom>
                <a:avLst/>
                <a:gdLst>
                  <a:gd name="T0" fmla="*/ 88 w 283"/>
                  <a:gd name="T1" fmla="*/ 202 h 264"/>
                  <a:gd name="T2" fmla="*/ 98 w 283"/>
                  <a:gd name="T3" fmla="*/ 118 h 264"/>
                  <a:gd name="T4" fmla="*/ 188 w 283"/>
                  <a:gd name="T5" fmla="*/ 114 h 264"/>
                  <a:gd name="T6" fmla="*/ 173 w 283"/>
                  <a:gd name="T7" fmla="*/ 100 h 264"/>
                  <a:gd name="T8" fmla="*/ 226 w 283"/>
                  <a:gd name="T9" fmla="*/ 99 h 264"/>
                  <a:gd name="T10" fmla="*/ 215 w 283"/>
                  <a:gd name="T11" fmla="*/ 87 h 264"/>
                  <a:gd name="T12" fmla="*/ 283 w 283"/>
                  <a:gd name="T13" fmla="*/ 79 h 264"/>
                  <a:gd name="T14" fmla="*/ 184 w 283"/>
                  <a:gd name="T15" fmla="*/ 3 h 264"/>
                  <a:gd name="T16" fmla="*/ 172 w 283"/>
                  <a:gd name="T17" fmla="*/ 1 h 264"/>
                  <a:gd name="T18" fmla="*/ 151 w 283"/>
                  <a:gd name="T19" fmla="*/ 0 h 264"/>
                  <a:gd name="T20" fmla="*/ 132 w 283"/>
                  <a:gd name="T21" fmla="*/ 1 h 264"/>
                  <a:gd name="T22" fmla="*/ 3 w 283"/>
                  <a:gd name="T23" fmla="*/ 150 h 264"/>
                  <a:gd name="T24" fmla="*/ 4 w 283"/>
                  <a:gd name="T25" fmla="*/ 163 h 264"/>
                  <a:gd name="T26" fmla="*/ 18 w 283"/>
                  <a:gd name="T27" fmla="*/ 208 h 264"/>
                  <a:gd name="T28" fmla="*/ 72 w 283"/>
                  <a:gd name="T29" fmla="*/ 264 h 264"/>
                  <a:gd name="T30" fmla="*/ 88 w 283"/>
                  <a:gd name="T31" fmla="*/ 20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3" h="264">
                    <a:moveTo>
                      <a:pt x="88" y="202"/>
                    </a:moveTo>
                    <a:cubicBezTo>
                      <a:pt x="88" y="202"/>
                      <a:pt x="70" y="180"/>
                      <a:pt x="98" y="118"/>
                    </a:cubicBezTo>
                    <a:cubicBezTo>
                      <a:pt x="98" y="118"/>
                      <a:pt x="141" y="133"/>
                      <a:pt x="188" y="114"/>
                    </a:cubicBezTo>
                    <a:cubicBezTo>
                      <a:pt x="173" y="100"/>
                      <a:pt x="173" y="100"/>
                      <a:pt x="173" y="100"/>
                    </a:cubicBezTo>
                    <a:cubicBezTo>
                      <a:pt x="173" y="100"/>
                      <a:pt x="205" y="106"/>
                      <a:pt x="226" y="99"/>
                    </a:cubicBezTo>
                    <a:cubicBezTo>
                      <a:pt x="215" y="87"/>
                      <a:pt x="215" y="87"/>
                      <a:pt x="215" y="87"/>
                    </a:cubicBezTo>
                    <a:cubicBezTo>
                      <a:pt x="215" y="87"/>
                      <a:pt x="258" y="89"/>
                      <a:pt x="283" y="79"/>
                    </a:cubicBezTo>
                    <a:cubicBezTo>
                      <a:pt x="263" y="40"/>
                      <a:pt x="227" y="13"/>
                      <a:pt x="184" y="3"/>
                    </a:cubicBezTo>
                    <a:cubicBezTo>
                      <a:pt x="180" y="2"/>
                      <a:pt x="176" y="2"/>
                      <a:pt x="172" y="1"/>
                    </a:cubicBezTo>
                    <a:cubicBezTo>
                      <a:pt x="165" y="0"/>
                      <a:pt x="158" y="0"/>
                      <a:pt x="151" y="0"/>
                    </a:cubicBezTo>
                    <a:cubicBezTo>
                      <a:pt x="145" y="0"/>
                      <a:pt x="139" y="0"/>
                      <a:pt x="132" y="1"/>
                    </a:cubicBezTo>
                    <a:cubicBezTo>
                      <a:pt x="57" y="11"/>
                      <a:pt x="0" y="76"/>
                      <a:pt x="3" y="150"/>
                    </a:cubicBezTo>
                    <a:cubicBezTo>
                      <a:pt x="3" y="154"/>
                      <a:pt x="4" y="158"/>
                      <a:pt x="4" y="163"/>
                    </a:cubicBezTo>
                    <a:cubicBezTo>
                      <a:pt x="6" y="179"/>
                      <a:pt x="11" y="194"/>
                      <a:pt x="18" y="208"/>
                    </a:cubicBezTo>
                    <a:cubicBezTo>
                      <a:pt x="34" y="240"/>
                      <a:pt x="72" y="264"/>
                      <a:pt x="72" y="264"/>
                    </a:cubicBezTo>
                    <a:lnTo>
                      <a:pt x="88" y="20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40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-1869618" y="7657618"/>
                <a:ext cx="230188" cy="100013"/>
              </a:xfrm>
              <a:custGeom>
                <a:avLst/>
                <a:gdLst>
                  <a:gd name="T0" fmla="*/ 80 w 111"/>
                  <a:gd name="T1" fmla="*/ 0 h 48"/>
                  <a:gd name="T2" fmla="*/ 57 w 111"/>
                  <a:gd name="T3" fmla="*/ 14 h 48"/>
                  <a:gd name="T4" fmla="*/ 53 w 111"/>
                  <a:gd name="T5" fmla="*/ 16 h 48"/>
                  <a:gd name="T6" fmla="*/ 0 w 111"/>
                  <a:gd name="T7" fmla="*/ 19 h 48"/>
                  <a:gd name="T8" fmla="*/ 33 w 111"/>
                  <a:gd name="T9" fmla="*/ 48 h 48"/>
                  <a:gd name="T10" fmla="*/ 48 w 111"/>
                  <a:gd name="T11" fmla="*/ 44 h 48"/>
                  <a:gd name="T12" fmla="*/ 60 w 111"/>
                  <a:gd name="T13" fmla="*/ 40 h 48"/>
                  <a:gd name="T14" fmla="*/ 61 w 111"/>
                  <a:gd name="T15" fmla="*/ 40 h 48"/>
                  <a:gd name="T16" fmla="*/ 108 w 111"/>
                  <a:gd name="T17" fmla="*/ 21 h 48"/>
                  <a:gd name="T18" fmla="*/ 111 w 111"/>
                  <a:gd name="T19" fmla="*/ 6 h 48"/>
                  <a:gd name="T20" fmla="*/ 80 w 111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48">
                    <a:moveTo>
                      <a:pt x="80" y="0"/>
                    </a:moveTo>
                    <a:cubicBezTo>
                      <a:pt x="57" y="14"/>
                      <a:pt x="57" y="14"/>
                      <a:pt x="57" y="14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9" y="47"/>
                      <a:pt x="44" y="45"/>
                      <a:pt x="48" y="44"/>
                    </a:cubicBezTo>
                    <a:cubicBezTo>
                      <a:pt x="56" y="41"/>
                      <a:pt x="60" y="40"/>
                      <a:pt x="60" y="40"/>
                    </a:cubicBezTo>
                    <a:cubicBezTo>
                      <a:pt x="60" y="40"/>
                      <a:pt x="60" y="40"/>
                      <a:pt x="61" y="40"/>
                    </a:cubicBezTo>
                    <a:cubicBezTo>
                      <a:pt x="67" y="40"/>
                      <a:pt x="100" y="39"/>
                      <a:pt x="108" y="21"/>
                    </a:cubicBezTo>
                    <a:cubicBezTo>
                      <a:pt x="111" y="16"/>
                      <a:pt x="111" y="11"/>
                      <a:pt x="111" y="6"/>
                    </a:cubicBezTo>
                    <a:cubicBezTo>
                      <a:pt x="103" y="5"/>
                      <a:pt x="92" y="3"/>
                      <a:pt x="8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1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-2139494" y="7700481"/>
                <a:ext cx="198438" cy="98425"/>
              </a:xfrm>
              <a:custGeom>
                <a:avLst/>
                <a:gdLst>
                  <a:gd name="T0" fmla="*/ 87 w 95"/>
                  <a:gd name="T1" fmla="*/ 0 h 47"/>
                  <a:gd name="T2" fmla="*/ 30 w 95"/>
                  <a:gd name="T3" fmla="*/ 3 h 47"/>
                  <a:gd name="T4" fmla="*/ 20 w 95"/>
                  <a:gd name="T5" fmla="*/ 36 h 47"/>
                  <a:gd name="T6" fmla="*/ 54 w 95"/>
                  <a:gd name="T7" fmla="*/ 47 h 47"/>
                  <a:gd name="T8" fmla="*/ 95 w 95"/>
                  <a:gd name="T9" fmla="*/ 43 h 47"/>
                  <a:gd name="T10" fmla="*/ 87 w 95"/>
                  <a:gd name="T11" fmla="*/ 0 h 47"/>
                  <a:gd name="T12" fmla="*/ 87 w 9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47">
                    <a:moveTo>
                      <a:pt x="87" y="0"/>
                    </a:move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0" y="4"/>
                      <a:pt x="20" y="36"/>
                    </a:cubicBezTo>
                    <a:cubicBezTo>
                      <a:pt x="25" y="44"/>
                      <a:pt x="37" y="47"/>
                      <a:pt x="54" y="47"/>
                    </a:cubicBezTo>
                    <a:cubicBezTo>
                      <a:pt x="66" y="47"/>
                      <a:pt x="80" y="45"/>
                      <a:pt x="95" y="43"/>
                    </a:cubicBezTo>
                    <a:cubicBezTo>
                      <a:pt x="92" y="28"/>
                      <a:pt x="89" y="13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42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-2125207" y="7644918"/>
                <a:ext cx="395288" cy="169863"/>
              </a:xfrm>
              <a:custGeom>
                <a:avLst/>
                <a:gdLst>
                  <a:gd name="T0" fmla="*/ 29 w 189"/>
                  <a:gd name="T1" fmla="*/ 17 h 82"/>
                  <a:gd name="T2" fmla="*/ 21 w 189"/>
                  <a:gd name="T3" fmla="*/ 51 h 82"/>
                  <a:gd name="T4" fmla="*/ 189 w 189"/>
                  <a:gd name="T5" fmla="*/ 23 h 82"/>
                  <a:gd name="T6" fmla="*/ 181 w 189"/>
                  <a:gd name="T7" fmla="*/ 0 h 82"/>
                  <a:gd name="T8" fmla="*/ 29 w 189"/>
                  <a:gd name="T9" fmla="*/ 1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82">
                    <a:moveTo>
                      <a:pt x="29" y="17"/>
                    </a:moveTo>
                    <a:cubicBezTo>
                      <a:pt x="29" y="17"/>
                      <a:pt x="0" y="20"/>
                      <a:pt x="21" y="51"/>
                    </a:cubicBezTo>
                    <a:cubicBezTo>
                      <a:pt x="43" y="82"/>
                      <a:pt x="189" y="23"/>
                      <a:pt x="189" y="23"/>
                    </a:cubicBezTo>
                    <a:cubicBezTo>
                      <a:pt x="181" y="0"/>
                      <a:pt x="181" y="0"/>
                      <a:pt x="181" y="0"/>
                    </a:cubicBezTo>
                    <a:lnTo>
                      <a:pt x="29" y="1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43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-1766432" y="7578243"/>
                <a:ext cx="150813" cy="114300"/>
              </a:xfrm>
              <a:custGeom>
                <a:avLst/>
                <a:gdLst>
                  <a:gd name="T0" fmla="*/ 17 w 72"/>
                  <a:gd name="T1" fmla="*/ 55 h 55"/>
                  <a:gd name="T2" fmla="*/ 64 w 72"/>
                  <a:gd name="T3" fmla="*/ 33 h 55"/>
                  <a:gd name="T4" fmla="*/ 54 w 72"/>
                  <a:gd name="T5" fmla="*/ 0 h 55"/>
                  <a:gd name="T6" fmla="*/ 9 w 72"/>
                  <a:gd name="T7" fmla="*/ 32 h 55"/>
                  <a:gd name="T8" fmla="*/ 0 w 72"/>
                  <a:gd name="T9" fmla="*/ 50 h 55"/>
                  <a:gd name="T10" fmla="*/ 17 w 72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5">
                    <a:moveTo>
                      <a:pt x="17" y="55"/>
                    </a:moveTo>
                    <a:cubicBezTo>
                      <a:pt x="17" y="55"/>
                      <a:pt x="56" y="54"/>
                      <a:pt x="64" y="33"/>
                    </a:cubicBezTo>
                    <a:cubicBezTo>
                      <a:pt x="72" y="13"/>
                      <a:pt x="54" y="0"/>
                      <a:pt x="54" y="0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0" y="50"/>
                      <a:pt x="0" y="50"/>
                      <a:pt x="0" y="50"/>
                    </a:cubicBezTo>
                    <a:lnTo>
                      <a:pt x="17" y="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Oval 14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-2306182" y="7438543"/>
                <a:ext cx="117475" cy="11588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45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-2639557" y="7157556"/>
                <a:ext cx="306388" cy="342900"/>
              </a:xfrm>
              <a:custGeom>
                <a:avLst/>
                <a:gdLst>
                  <a:gd name="T0" fmla="*/ 133 w 147"/>
                  <a:gd name="T1" fmla="*/ 58 h 164"/>
                  <a:gd name="T2" fmla="*/ 52 w 147"/>
                  <a:gd name="T3" fmla="*/ 30 h 164"/>
                  <a:gd name="T4" fmla="*/ 48 w 147"/>
                  <a:gd name="T5" fmla="*/ 164 h 164"/>
                  <a:gd name="T6" fmla="*/ 95 w 147"/>
                  <a:gd name="T7" fmla="*/ 108 h 164"/>
                  <a:gd name="T8" fmla="*/ 147 w 147"/>
                  <a:gd name="T9" fmla="*/ 12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64">
                    <a:moveTo>
                      <a:pt x="133" y="58"/>
                    </a:moveTo>
                    <a:cubicBezTo>
                      <a:pt x="133" y="58"/>
                      <a:pt x="104" y="0"/>
                      <a:pt x="52" y="30"/>
                    </a:cubicBezTo>
                    <a:cubicBezTo>
                      <a:pt x="0" y="59"/>
                      <a:pt x="95" y="108"/>
                      <a:pt x="48" y="164"/>
                    </a:cubicBezTo>
                    <a:cubicBezTo>
                      <a:pt x="48" y="164"/>
                      <a:pt x="87" y="152"/>
                      <a:pt x="95" y="108"/>
                    </a:cubicBezTo>
                    <a:cubicBezTo>
                      <a:pt x="103" y="64"/>
                      <a:pt x="147" y="120"/>
                      <a:pt x="147" y="120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1668665">
              <a:off x="1772111" y="1219937"/>
              <a:ext cx="1055134" cy="1310278"/>
              <a:chOff x="-2572743" y="1328628"/>
              <a:chExt cx="914349" cy="1135447"/>
            </a:xfrm>
          </p:grpSpPr>
          <p:sp>
            <p:nvSpPr>
              <p:cNvPr id="31" name="Freeform 9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-2572743" y="1540150"/>
                <a:ext cx="854075" cy="923925"/>
              </a:xfrm>
              <a:custGeom>
                <a:avLst/>
                <a:gdLst>
                  <a:gd name="T0" fmla="*/ 389 w 538"/>
                  <a:gd name="T1" fmla="*/ 582 h 582"/>
                  <a:gd name="T2" fmla="*/ 0 w 538"/>
                  <a:gd name="T3" fmla="*/ 455 h 582"/>
                  <a:gd name="T4" fmla="*/ 150 w 538"/>
                  <a:gd name="T5" fmla="*/ 0 h 582"/>
                  <a:gd name="T6" fmla="*/ 538 w 538"/>
                  <a:gd name="T7" fmla="*/ 128 h 582"/>
                  <a:gd name="T8" fmla="*/ 389 w 538"/>
                  <a:gd name="T9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" h="582">
                    <a:moveTo>
                      <a:pt x="389" y="582"/>
                    </a:moveTo>
                    <a:lnTo>
                      <a:pt x="0" y="455"/>
                    </a:lnTo>
                    <a:lnTo>
                      <a:pt x="150" y="0"/>
                    </a:lnTo>
                    <a:lnTo>
                      <a:pt x="538" y="128"/>
                    </a:lnTo>
                    <a:lnTo>
                      <a:pt x="389" y="58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32" name="Freeform 95"/>
              <p:cNvSpPr/>
              <p:nvPr>
                <p:custDataLst>
                  <p:tags r:id="rId36"/>
                </p:custDataLst>
              </p:nvPr>
            </p:nvSpPr>
            <p:spPr bwMode="auto">
              <a:xfrm rot="77046">
                <a:off x="-2323931" y="1328628"/>
                <a:ext cx="665536" cy="403225"/>
              </a:xfrm>
              <a:custGeom>
                <a:avLst/>
                <a:gdLst>
                  <a:gd name="T0" fmla="*/ 242 w 302"/>
                  <a:gd name="T1" fmla="*/ 56 h 193"/>
                  <a:gd name="T2" fmla="*/ 108 w 302"/>
                  <a:gd name="T3" fmla="*/ 12 h 193"/>
                  <a:gd name="T4" fmla="*/ 14 w 302"/>
                  <a:gd name="T5" fmla="*/ 60 h 193"/>
                  <a:gd name="T6" fmla="*/ 0 w 302"/>
                  <a:gd name="T7" fmla="*/ 102 h 193"/>
                  <a:gd name="T8" fmla="*/ 275 w 302"/>
                  <a:gd name="T9" fmla="*/ 193 h 193"/>
                  <a:gd name="T10" fmla="*/ 289 w 302"/>
                  <a:gd name="T11" fmla="*/ 150 h 193"/>
                  <a:gd name="T12" fmla="*/ 242 w 302"/>
                  <a:gd name="T13" fmla="*/ 5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2" h="193">
                    <a:moveTo>
                      <a:pt x="242" y="56"/>
                    </a:moveTo>
                    <a:cubicBezTo>
                      <a:pt x="108" y="12"/>
                      <a:pt x="108" y="12"/>
                      <a:pt x="108" y="12"/>
                    </a:cubicBezTo>
                    <a:cubicBezTo>
                      <a:pt x="69" y="0"/>
                      <a:pt x="27" y="21"/>
                      <a:pt x="14" y="6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275" y="193"/>
                      <a:pt x="275" y="193"/>
                      <a:pt x="275" y="193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302" y="111"/>
                      <a:pt x="281" y="69"/>
                      <a:pt x="242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tx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9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-2364780" y="1616350"/>
                <a:ext cx="622300" cy="217488"/>
              </a:xfrm>
              <a:custGeom>
                <a:avLst/>
                <a:gdLst>
                  <a:gd name="T0" fmla="*/ 388 w 392"/>
                  <a:gd name="T1" fmla="*/ 137 h 137"/>
                  <a:gd name="T2" fmla="*/ 0 w 392"/>
                  <a:gd name="T3" fmla="*/ 10 h 137"/>
                  <a:gd name="T4" fmla="*/ 3 w 392"/>
                  <a:gd name="T5" fmla="*/ 0 h 137"/>
                  <a:gd name="T6" fmla="*/ 392 w 392"/>
                  <a:gd name="T7" fmla="*/ 127 h 137"/>
                  <a:gd name="T8" fmla="*/ 388 w 392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37">
                    <a:moveTo>
                      <a:pt x="388" y="137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392" y="127"/>
                    </a:lnTo>
                    <a:lnTo>
                      <a:pt x="388" y="1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9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-2379066" y="1654452"/>
                <a:ext cx="622300" cy="222250"/>
              </a:xfrm>
              <a:custGeom>
                <a:avLst/>
                <a:gdLst>
                  <a:gd name="T0" fmla="*/ 388 w 392"/>
                  <a:gd name="T1" fmla="*/ 140 h 140"/>
                  <a:gd name="T2" fmla="*/ 0 w 392"/>
                  <a:gd name="T3" fmla="*/ 12 h 140"/>
                  <a:gd name="T4" fmla="*/ 4 w 392"/>
                  <a:gd name="T5" fmla="*/ 0 h 140"/>
                  <a:gd name="T6" fmla="*/ 392 w 392"/>
                  <a:gd name="T7" fmla="*/ 128 h 140"/>
                  <a:gd name="T8" fmla="*/ 388 w 392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40">
                    <a:moveTo>
                      <a:pt x="388" y="140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392" y="128"/>
                    </a:lnTo>
                    <a:lnTo>
                      <a:pt x="388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98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-2547342" y="2170388"/>
                <a:ext cx="620713" cy="219075"/>
              </a:xfrm>
              <a:custGeom>
                <a:avLst/>
                <a:gdLst>
                  <a:gd name="T0" fmla="*/ 391 w 391"/>
                  <a:gd name="T1" fmla="*/ 128 h 138"/>
                  <a:gd name="T2" fmla="*/ 4 w 391"/>
                  <a:gd name="T3" fmla="*/ 0 h 138"/>
                  <a:gd name="T4" fmla="*/ 0 w 391"/>
                  <a:gd name="T5" fmla="*/ 11 h 138"/>
                  <a:gd name="T6" fmla="*/ 387 w 391"/>
                  <a:gd name="T7" fmla="*/ 138 h 138"/>
                  <a:gd name="T8" fmla="*/ 391 w 391"/>
                  <a:gd name="T9" fmla="*/ 12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38">
                    <a:moveTo>
                      <a:pt x="391" y="128"/>
                    </a:moveTo>
                    <a:lnTo>
                      <a:pt x="4" y="0"/>
                    </a:lnTo>
                    <a:lnTo>
                      <a:pt x="0" y="11"/>
                    </a:lnTo>
                    <a:lnTo>
                      <a:pt x="387" y="138"/>
                    </a:lnTo>
                    <a:lnTo>
                      <a:pt x="391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9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-2533054" y="2129115"/>
                <a:ext cx="622300" cy="219075"/>
              </a:xfrm>
              <a:custGeom>
                <a:avLst/>
                <a:gdLst>
                  <a:gd name="T0" fmla="*/ 392 w 392"/>
                  <a:gd name="T1" fmla="*/ 127 h 138"/>
                  <a:gd name="T2" fmla="*/ 3 w 392"/>
                  <a:gd name="T3" fmla="*/ 0 h 138"/>
                  <a:gd name="T4" fmla="*/ 0 w 392"/>
                  <a:gd name="T5" fmla="*/ 10 h 138"/>
                  <a:gd name="T6" fmla="*/ 388 w 392"/>
                  <a:gd name="T7" fmla="*/ 138 h 138"/>
                  <a:gd name="T8" fmla="*/ 392 w 392"/>
                  <a:gd name="T9" fmla="*/ 12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38">
                    <a:moveTo>
                      <a:pt x="392" y="127"/>
                    </a:moveTo>
                    <a:lnTo>
                      <a:pt x="3" y="0"/>
                    </a:lnTo>
                    <a:lnTo>
                      <a:pt x="0" y="10"/>
                    </a:lnTo>
                    <a:lnTo>
                      <a:pt x="388" y="138"/>
                    </a:lnTo>
                    <a:lnTo>
                      <a:pt x="392" y="1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01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-2380655" y="1865589"/>
                <a:ext cx="471488" cy="271463"/>
              </a:xfrm>
              <a:custGeom>
                <a:avLst/>
                <a:gdLst>
                  <a:gd name="T0" fmla="*/ 98 w 226"/>
                  <a:gd name="T1" fmla="*/ 110 h 130"/>
                  <a:gd name="T2" fmla="*/ 7 w 226"/>
                  <a:gd name="T3" fmla="*/ 30 h 130"/>
                  <a:gd name="T4" fmla="*/ 128 w 226"/>
                  <a:gd name="T5" fmla="*/ 20 h 130"/>
                  <a:gd name="T6" fmla="*/ 219 w 226"/>
                  <a:gd name="T7" fmla="*/ 100 h 130"/>
                  <a:gd name="T8" fmla="*/ 98 w 226"/>
                  <a:gd name="T9" fmla="*/ 11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130">
                    <a:moveTo>
                      <a:pt x="98" y="110"/>
                    </a:moveTo>
                    <a:cubicBezTo>
                      <a:pt x="38" y="90"/>
                      <a:pt x="0" y="52"/>
                      <a:pt x="7" y="30"/>
                    </a:cubicBezTo>
                    <a:cubicBezTo>
                      <a:pt x="14" y="9"/>
                      <a:pt x="67" y="0"/>
                      <a:pt x="128" y="20"/>
                    </a:cubicBezTo>
                    <a:cubicBezTo>
                      <a:pt x="188" y="40"/>
                      <a:pt x="226" y="79"/>
                      <a:pt x="219" y="100"/>
                    </a:cubicBezTo>
                    <a:cubicBezTo>
                      <a:pt x="212" y="121"/>
                      <a:pt x="159" y="130"/>
                      <a:pt x="98" y="11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40648" y="4659258"/>
              <a:ext cx="588838" cy="588838"/>
              <a:chOff x="1270097" y="349817"/>
              <a:chExt cx="1652566" cy="1652566"/>
            </a:xfrm>
            <a:solidFill>
              <a:schemeClr val="accent6"/>
            </a:solidFill>
          </p:grpSpPr>
          <p:sp>
            <p:nvSpPr>
              <p:cNvPr id="18" name="Freeform 5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2006152" y="1375548"/>
                <a:ext cx="180453" cy="626835"/>
              </a:xfrm>
              <a:custGeom>
                <a:avLst/>
                <a:gdLst>
                  <a:gd name="T0" fmla="*/ 29 w 29"/>
                  <a:gd name="T1" fmla="*/ 87 h 101"/>
                  <a:gd name="T2" fmla="*/ 14 w 29"/>
                  <a:gd name="T3" fmla="*/ 101 h 101"/>
                  <a:gd name="T4" fmla="*/ 0 w 29"/>
                  <a:gd name="T5" fmla="*/ 87 h 101"/>
                  <a:gd name="T6" fmla="*/ 14 w 29"/>
                  <a:gd name="T7" fmla="*/ 0 h 101"/>
                  <a:gd name="T8" fmla="*/ 29 w 29"/>
                  <a:gd name="T9" fmla="*/ 8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1">
                    <a:moveTo>
                      <a:pt x="29" y="87"/>
                    </a:moveTo>
                    <a:cubicBezTo>
                      <a:pt x="29" y="95"/>
                      <a:pt x="22" y="101"/>
                      <a:pt x="14" y="101"/>
                    </a:cubicBezTo>
                    <a:cubicBezTo>
                      <a:pt x="7" y="101"/>
                      <a:pt x="0" y="95"/>
                      <a:pt x="0" y="87"/>
                    </a:cubicBezTo>
                    <a:cubicBezTo>
                      <a:pt x="0" y="79"/>
                      <a:pt x="14" y="0"/>
                      <a:pt x="14" y="0"/>
                    </a:cubicBezTo>
                    <a:cubicBezTo>
                      <a:pt x="14" y="0"/>
                      <a:pt x="29" y="79"/>
                      <a:pt x="29" y="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2191355" y="1347055"/>
                <a:ext cx="375153" cy="569850"/>
              </a:xfrm>
              <a:custGeom>
                <a:avLst/>
                <a:gdLst>
                  <a:gd name="T0" fmla="*/ 56 w 60"/>
                  <a:gd name="T1" fmla="*/ 68 h 91"/>
                  <a:gd name="T2" fmla="*/ 51 w 60"/>
                  <a:gd name="T3" fmla="*/ 87 h 91"/>
                  <a:gd name="T4" fmla="*/ 31 w 60"/>
                  <a:gd name="T5" fmla="*/ 82 h 91"/>
                  <a:gd name="T6" fmla="*/ 0 w 60"/>
                  <a:gd name="T7" fmla="*/ 0 h 91"/>
                  <a:gd name="T8" fmla="*/ 56 w 60"/>
                  <a:gd name="T9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91">
                    <a:moveTo>
                      <a:pt x="56" y="68"/>
                    </a:moveTo>
                    <a:cubicBezTo>
                      <a:pt x="60" y="75"/>
                      <a:pt x="57" y="83"/>
                      <a:pt x="51" y="87"/>
                    </a:cubicBezTo>
                    <a:cubicBezTo>
                      <a:pt x="44" y="91"/>
                      <a:pt x="35" y="89"/>
                      <a:pt x="31" y="82"/>
                    </a:cubicBezTo>
                    <a:cubicBezTo>
                      <a:pt x="28" y="75"/>
                      <a:pt x="0" y="0"/>
                      <a:pt x="0" y="0"/>
                    </a:cubicBezTo>
                    <a:cubicBezTo>
                      <a:pt x="0" y="0"/>
                      <a:pt x="52" y="61"/>
                      <a:pt x="56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7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2267335" y="1275825"/>
                <a:ext cx="569850" cy="375153"/>
              </a:xfrm>
              <a:custGeom>
                <a:avLst/>
                <a:gdLst>
                  <a:gd name="T0" fmla="*/ 82 w 91"/>
                  <a:gd name="T1" fmla="*/ 31 h 60"/>
                  <a:gd name="T2" fmla="*/ 87 w 91"/>
                  <a:gd name="T3" fmla="*/ 51 h 60"/>
                  <a:gd name="T4" fmla="*/ 68 w 91"/>
                  <a:gd name="T5" fmla="*/ 56 h 60"/>
                  <a:gd name="T6" fmla="*/ 0 w 91"/>
                  <a:gd name="T7" fmla="*/ 0 h 60"/>
                  <a:gd name="T8" fmla="*/ 82 w 91"/>
                  <a:gd name="T9" fmla="*/ 3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0">
                    <a:moveTo>
                      <a:pt x="82" y="31"/>
                    </a:moveTo>
                    <a:cubicBezTo>
                      <a:pt x="89" y="35"/>
                      <a:pt x="91" y="44"/>
                      <a:pt x="87" y="51"/>
                    </a:cubicBezTo>
                    <a:cubicBezTo>
                      <a:pt x="83" y="57"/>
                      <a:pt x="75" y="60"/>
                      <a:pt x="68" y="56"/>
                    </a:cubicBezTo>
                    <a:cubicBezTo>
                      <a:pt x="61" y="52"/>
                      <a:pt x="0" y="0"/>
                      <a:pt x="0" y="0"/>
                    </a:cubicBezTo>
                    <a:cubicBezTo>
                      <a:pt x="0" y="0"/>
                      <a:pt x="75" y="27"/>
                      <a:pt x="82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8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2291077" y="1085875"/>
                <a:ext cx="631586" cy="175705"/>
              </a:xfrm>
              <a:custGeom>
                <a:avLst/>
                <a:gdLst>
                  <a:gd name="T0" fmla="*/ 87 w 101"/>
                  <a:gd name="T1" fmla="*/ 0 h 28"/>
                  <a:gd name="T2" fmla="*/ 101 w 101"/>
                  <a:gd name="T3" fmla="*/ 14 h 28"/>
                  <a:gd name="T4" fmla="*/ 87 w 101"/>
                  <a:gd name="T5" fmla="*/ 28 h 28"/>
                  <a:gd name="T6" fmla="*/ 0 w 101"/>
                  <a:gd name="T7" fmla="*/ 14 h 28"/>
                  <a:gd name="T8" fmla="*/ 87 w 10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28">
                    <a:moveTo>
                      <a:pt x="87" y="0"/>
                    </a:moveTo>
                    <a:cubicBezTo>
                      <a:pt x="95" y="0"/>
                      <a:pt x="101" y="7"/>
                      <a:pt x="101" y="14"/>
                    </a:cubicBezTo>
                    <a:cubicBezTo>
                      <a:pt x="101" y="22"/>
                      <a:pt x="95" y="28"/>
                      <a:pt x="87" y="28"/>
                    </a:cubicBezTo>
                    <a:cubicBezTo>
                      <a:pt x="79" y="28"/>
                      <a:pt x="0" y="14"/>
                      <a:pt x="0" y="14"/>
                    </a:cubicBezTo>
                    <a:cubicBezTo>
                      <a:pt x="0" y="14"/>
                      <a:pt x="79" y="0"/>
                      <a:pt x="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9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2267335" y="705975"/>
                <a:ext cx="569850" cy="375153"/>
              </a:xfrm>
              <a:custGeom>
                <a:avLst/>
                <a:gdLst>
                  <a:gd name="T0" fmla="*/ 68 w 91"/>
                  <a:gd name="T1" fmla="*/ 4 h 60"/>
                  <a:gd name="T2" fmla="*/ 87 w 91"/>
                  <a:gd name="T3" fmla="*/ 9 h 60"/>
                  <a:gd name="T4" fmla="*/ 82 w 91"/>
                  <a:gd name="T5" fmla="*/ 28 h 60"/>
                  <a:gd name="T6" fmla="*/ 0 w 91"/>
                  <a:gd name="T7" fmla="*/ 60 h 60"/>
                  <a:gd name="T8" fmla="*/ 68 w 91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0">
                    <a:moveTo>
                      <a:pt x="68" y="4"/>
                    </a:moveTo>
                    <a:cubicBezTo>
                      <a:pt x="75" y="0"/>
                      <a:pt x="83" y="2"/>
                      <a:pt x="87" y="9"/>
                    </a:cubicBezTo>
                    <a:cubicBezTo>
                      <a:pt x="91" y="16"/>
                      <a:pt x="89" y="24"/>
                      <a:pt x="82" y="28"/>
                    </a:cubicBezTo>
                    <a:cubicBezTo>
                      <a:pt x="75" y="32"/>
                      <a:pt x="0" y="60"/>
                      <a:pt x="0" y="60"/>
                    </a:cubicBezTo>
                    <a:cubicBezTo>
                      <a:pt x="0" y="60"/>
                      <a:pt x="61" y="8"/>
                      <a:pt x="6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0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2191355" y="440045"/>
                <a:ext cx="375153" cy="565103"/>
              </a:xfrm>
              <a:custGeom>
                <a:avLst/>
                <a:gdLst>
                  <a:gd name="T0" fmla="*/ 31 w 60"/>
                  <a:gd name="T1" fmla="*/ 9 h 91"/>
                  <a:gd name="T2" fmla="*/ 51 w 60"/>
                  <a:gd name="T3" fmla="*/ 4 h 91"/>
                  <a:gd name="T4" fmla="*/ 56 w 60"/>
                  <a:gd name="T5" fmla="*/ 23 h 91"/>
                  <a:gd name="T6" fmla="*/ 0 w 60"/>
                  <a:gd name="T7" fmla="*/ 91 h 91"/>
                  <a:gd name="T8" fmla="*/ 31 w 60"/>
                  <a:gd name="T9" fmla="*/ 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91">
                    <a:moveTo>
                      <a:pt x="31" y="9"/>
                    </a:moveTo>
                    <a:cubicBezTo>
                      <a:pt x="35" y="2"/>
                      <a:pt x="44" y="0"/>
                      <a:pt x="51" y="4"/>
                    </a:cubicBezTo>
                    <a:cubicBezTo>
                      <a:pt x="57" y="8"/>
                      <a:pt x="60" y="16"/>
                      <a:pt x="56" y="23"/>
                    </a:cubicBezTo>
                    <a:cubicBezTo>
                      <a:pt x="52" y="30"/>
                      <a:pt x="0" y="91"/>
                      <a:pt x="0" y="91"/>
                    </a:cubicBezTo>
                    <a:cubicBezTo>
                      <a:pt x="0" y="91"/>
                      <a:pt x="28" y="16"/>
                      <a:pt x="31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1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2006152" y="349817"/>
                <a:ext cx="180453" cy="631586"/>
              </a:xfrm>
              <a:custGeom>
                <a:avLst/>
                <a:gdLst>
                  <a:gd name="T0" fmla="*/ 0 w 29"/>
                  <a:gd name="T1" fmla="*/ 14 h 101"/>
                  <a:gd name="T2" fmla="*/ 14 w 29"/>
                  <a:gd name="T3" fmla="*/ 0 h 101"/>
                  <a:gd name="T4" fmla="*/ 29 w 29"/>
                  <a:gd name="T5" fmla="*/ 14 h 101"/>
                  <a:gd name="T6" fmla="*/ 14 w 29"/>
                  <a:gd name="T7" fmla="*/ 101 h 101"/>
                  <a:gd name="T8" fmla="*/ 0 w 29"/>
                  <a:gd name="T9" fmla="*/ 1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1">
                    <a:moveTo>
                      <a:pt x="0" y="14"/>
                    </a:moveTo>
                    <a:cubicBezTo>
                      <a:pt x="0" y="6"/>
                      <a:pt x="7" y="0"/>
                      <a:pt x="14" y="0"/>
                    </a:cubicBezTo>
                    <a:cubicBezTo>
                      <a:pt x="22" y="0"/>
                      <a:pt x="29" y="6"/>
                      <a:pt x="29" y="14"/>
                    </a:cubicBezTo>
                    <a:cubicBezTo>
                      <a:pt x="29" y="22"/>
                      <a:pt x="14" y="101"/>
                      <a:pt x="14" y="101"/>
                    </a:cubicBezTo>
                    <a:cubicBezTo>
                      <a:pt x="14" y="101"/>
                      <a:pt x="0" y="22"/>
                      <a:pt x="0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2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626252" y="440045"/>
                <a:ext cx="375153" cy="565103"/>
              </a:xfrm>
              <a:custGeom>
                <a:avLst/>
                <a:gdLst>
                  <a:gd name="T0" fmla="*/ 4 w 60"/>
                  <a:gd name="T1" fmla="*/ 23 h 91"/>
                  <a:gd name="T2" fmla="*/ 9 w 60"/>
                  <a:gd name="T3" fmla="*/ 4 h 91"/>
                  <a:gd name="T4" fmla="*/ 29 w 60"/>
                  <a:gd name="T5" fmla="*/ 9 h 91"/>
                  <a:gd name="T6" fmla="*/ 60 w 60"/>
                  <a:gd name="T7" fmla="*/ 91 h 91"/>
                  <a:gd name="T8" fmla="*/ 4 w 60"/>
                  <a:gd name="T9" fmla="*/ 2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91">
                    <a:moveTo>
                      <a:pt x="4" y="23"/>
                    </a:moveTo>
                    <a:cubicBezTo>
                      <a:pt x="0" y="16"/>
                      <a:pt x="2" y="8"/>
                      <a:pt x="9" y="4"/>
                    </a:cubicBezTo>
                    <a:cubicBezTo>
                      <a:pt x="16" y="0"/>
                      <a:pt x="25" y="2"/>
                      <a:pt x="29" y="9"/>
                    </a:cubicBezTo>
                    <a:cubicBezTo>
                      <a:pt x="32" y="16"/>
                      <a:pt x="60" y="91"/>
                      <a:pt x="60" y="91"/>
                    </a:cubicBezTo>
                    <a:cubicBezTo>
                      <a:pt x="60" y="91"/>
                      <a:pt x="8" y="30"/>
                      <a:pt x="4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3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355575" y="705975"/>
                <a:ext cx="569850" cy="375153"/>
              </a:xfrm>
              <a:custGeom>
                <a:avLst/>
                <a:gdLst>
                  <a:gd name="T0" fmla="*/ 9 w 91"/>
                  <a:gd name="T1" fmla="*/ 28 h 60"/>
                  <a:gd name="T2" fmla="*/ 4 w 91"/>
                  <a:gd name="T3" fmla="*/ 9 h 60"/>
                  <a:gd name="T4" fmla="*/ 23 w 91"/>
                  <a:gd name="T5" fmla="*/ 4 h 60"/>
                  <a:gd name="T6" fmla="*/ 91 w 91"/>
                  <a:gd name="T7" fmla="*/ 60 h 60"/>
                  <a:gd name="T8" fmla="*/ 9 w 91"/>
                  <a:gd name="T9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0">
                    <a:moveTo>
                      <a:pt x="9" y="28"/>
                    </a:moveTo>
                    <a:cubicBezTo>
                      <a:pt x="2" y="24"/>
                      <a:pt x="0" y="16"/>
                      <a:pt x="4" y="9"/>
                    </a:cubicBezTo>
                    <a:cubicBezTo>
                      <a:pt x="8" y="2"/>
                      <a:pt x="16" y="0"/>
                      <a:pt x="23" y="4"/>
                    </a:cubicBezTo>
                    <a:cubicBezTo>
                      <a:pt x="30" y="8"/>
                      <a:pt x="91" y="60"/>
                      <a:pt x="91" y="60"/>
                    </a:cubicBezTo>
                    <a:cubicBezTo>
                      <a:pt x="91" y="60"/>
                      <a:pt x="16" y="32"/>
                      <a:pt x="9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4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270097" y="1085875"/>
                <a:ext cx="631586" cy="175705"/>
              </a:xfrm>
              <a:custGeom>
                <a:avLst/>
                <a:gdLst>
                  <a:gd name="T0" fmla="*/ 14 w 101"/>
                  <a:gd name="T1" fmla="*/ 28 h 28"/>
                  <a:gd name="T2" fmla="*/ 0 w 101"/>
                  <a:gd name="T3" fmla="*/ 14 h 28"/>
                  <a:gd name="T4" fmla="*/ 14 w 101"/>
                  <a:gd name="T5" fmla="*/ 0 h 28"/>
                  <a:gd name="T6" fmla="*/ 101 w 101"/>
                  <a:gd name="T7" fmla="*/ 14 h 28"/>
                  <a:gd name="T8" fmla="*/ 14 w 10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101" y="14"/>
                      <a:pt x="101" y="14"/>
                    </a:cubicBezTo>
                    <a:cubicBezTo>
                      <a:pt x="101" y="14"/>
                      <a:pt x="22" y="28"/>
                      <a:pt x="14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5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355575" y="1275825"/>
                <a:ext cx="569850" cy="375153"/>
              </a:xfrm>
              <a:custGeom>
                <a:avLst/>
                <a:gdLst>
                  <a:gd name="T0" fmla="*/ 23 w 91"/>
                  <a:gd name="T1" fmla="*/ 56 h 60"/>
                  <a:gd name="T2" fmla="*/ 4 w 91"/>
                  <a:gd name="T3" fmla="*/ 51 h 60"/>
                  <a:gd name="T4" fmla="*/ 9 w 91"/>
                  <a:gd name="T5" fmla="*/ 31 h 60"/>
                  <a:gd name="T6" fmla="*/ 91 w 91"/>
                  <a:gd name="T7" fmla="*/ 0 h 60"/>
                  <a:gd name="T8" fmla="*/ 23 w 91"/>
                  <a:gd name="T9" fmla="*/ 5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0">
                    <a:moveTo>
                      <a:pt x="23" y="56"/>
                    </a:moveTo>
                    <a:cubicBezTo>
                      <a:pt x="16" y="60"/>
                      <a:pt x="8" y="57"/>
                      <a:pt x="4" y="51"/>
                    </a:cubicBezTo>
                    <a:cubicBezTo>
                      <a:pt x="0" y="44"/>
                      <a:pt x="2" y="35"/>
                      <a:pt x="9" y="31"/>
                    </a:cubicBezTo>
                    <a:cubicBezTo>
                      <a:pt x="16" y="27"/>
                      <a:pt x="91" y="0"/>
                      <a:pt x="91" y="0"/>
                    </a:cubicBezTo>
                    <a:cubicBezTo>
                      <a:pt x="91" y="0"/>
                      <a:pt x="30" y="52"/>
                      <a:pt x="23" y="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6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626252" y="1347055"/>
                <a:ext cx="375153" cy="569850"/>
              </a:xfrm>
              <a:custGeom>
                <a:avLst/>
                <a:gdLst>
                  <a:gd name="T0" fmla="*/ 29 w 60"/>
                  <a:gd name="T1" fmla="*/ 82 h 91"/>
                  <a:gd name="T2" fmla="*/ 9 w 60"/>
                  <a:gd name="T3" fmla="*/ 87 h 91"/>
                  <a:gd name="T4" fmla="*/ 4 w 60"/>
                  <a:gd name="T5" fmla="*/ 68 h 91"/>
                  <a:gd name="T6" fmla="*/ 60 w 60"/>
                  <a:gd name="T7" fmla="*/ 0 h 91"/>
                  <a:gd name="T8" fmla="*/ 29 w 60"/>
                  <a:gd name="T9" fmla="*/ 8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91">
                    <a:moveTo>
                      <a:pt x="29" y="82"/>
                    </a:moveTo>
                    <a:cubicBezTo>
                      <a:pt x="25" y="89"/>
                      <a:pt x="16" y="91"/>
                      <a:pt x="9" y="87"/>
                    </a:cubicBezTo>
                    <a:cubicBezTo>
                      <a:pt x="2" y="83"/>
                      <a:pt x="0" y="75"/>
                      <a:pt x="4" y="68"/>
                    </a:cubicBezTo>
                    <a:cubicBezTo>
                      <a:pt x="8" y="61"/>
                      <a:pt x="60" y="0"/>
                      <a:pt x="60" y="0"/>
                    </a:cubicBezTo>
                    <a:cubicBezTo>
                      <a:pt x="60" y="0"/>
                      <a:pt x="32" y="75"/>
                      <a:pt x="29" y="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17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39395" y="1119115"/>
                <a:ext cx="113970" cy="10922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0336207" y="5435598"/>
              <a:ext cx="380060" cy="387259"/>
              <a:chOff x="5473338" y="1380299"/>
              <a:chExt cx="395199" cy="402685"/>
            </a:xfrm>
          </p:grpSpPr>
          <p:sp>
            <p:nvSpPr>
              <p:cNvPr id="16" name="Freeform 62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5473338" y="1380299"/>
                <a:ext cx="395199" cy="402685"/>
              </a:xfrm>
              <a:custGeom>
                <a:avLst/>
                <a:gdLst>
                  <a:gd name="T0" fmla="*/ 66 w 201"/>
                  <a:gd name="T1" fmla="*/ 39 h 205"/>
                  <a:gd name="T2" fmla="*/ 69 w 201"/>
                  <a:gd name="T3" fmla="*/ 5 h 205"/>
                  <a:gd name="T4" fmla="*/ 77 w 201"/>
                  <a:gd name="T5" fmla="*/ 0 h 205"/>
                  <a:gd name="T6" fmla="*/ 82 w 201"/>
                  <a:gd name="T7" fmla="*/ 3 h 205"/>
                  <a:gd name="T8" fmla="*/ 107 w 201"/>
                  <a:gd name="T9" fmla="*/ 68 h 205"/>
                  <a:gd name="T10" fmla="*/ 135 w 201"/>
                  <a:gd name="T11" fmla="*/ 23 h 205"/>
                  <a:gd name="T12" fmla="*/ 149 w 201"/>
                  <a:gd name="T13" fmla="*/ 18 h 205"/>
                  <a:gd name="T14" fmla="*/ 161 w 201"/>
                  <a:gd name="T15" fmla="*/ 37 h 205"/>
                  <a:gd name="T16" fmla="*/ 146 w 201"/>
                  <a:gd name="T17" fmla="*/ 77 h 205"/>
                  <a:gd name="T18" fmla="*/ 173 w 201"/>
                  <a:gd name="T19" fmla="*/ 61 h 205"/>
                  <a:gd name="T20" fmla="*/ 186 w 201"/>
                  <a:gd name="T21" fmla="*/ 60 h 205"/>
                  <a:gd name="T22" fmla="*/ 193 w 201"/>
                  <a:gd name="T23" fmla="*/ 69 h 205"/>
                  <a:gd name="T24" fmla="*/ 189 w 201"/>
                  <a:gd name="T25" fmla="*/ 77 h 205"/>
                  <a:gd name="T26" fmla="*/ 161 w 201"/>
                  <a:gd name="T27" fmla="*/ 95 h 205"/>
                  <a:gd name="T28" fmla="*/ 200 w 201"/>
                  <a:gd name="T29" fmla="*/ 129 h 205"/>
                  <a:gd name="T30" fmla="*/ 197 w 201"/>
                  <a:gd name="T31" fmla="*/ 140 h 205"/>
                  <a:gd name="T32" fmla="*/ 189 w 201"/>
                  <a:gd name="T33" fmla="*/ 139 h 205"/>
                  <a:gd name="T34" fmla="*/ 150 w 201"/>
                  <a:gd name="T35" fmla="*/ 123 h 205"/>
                  <a:gd name="T36" fmla="*/ 165 w 201"/>
                  <a:gd name="T37" fmla="*/ 158 h 205"/>
                  <a:gd name="T38" fmla="*/ 163 w 201"/>
                  <a:gd name="T39" fmla="*/ 174 h 205"/>
                  <a:gd name="T40" fmla="*/ 150 w 201"/>
                  <a:gd name="T41" fmla="*/ 183 h 205"/>
                  <a:gd name="T42" fmla="*/ 135 w 201"/>
                  <a:gd name="T43" fmla="*/ 171 h 205"/>
                  <a:gd name="T44" fmla="*/ 119 w 201"/>
                  <a:gd name="T45" fmla="*/ 137 h 205"/>
                  <a:gd name="T46" fmla="*/ 103 w 201"/>
                  <a:gd name="T47" fmla="*/ 205 h 205"/>
                  <a:gd name="T48" fmla="*/ 98 w 201"/>
                  <a:gd name="T49" fmla="*/ 146 h 205"/>
                  <a:gd name="T50" fmla="*/ 45 w 201"/>
                  <a:gd name="T51" fmla="*/ 193 h 205"/>
                  <a:gd name="T52" fmla="*/ 73 w 201"/>
                  <a:gd name="T53" fmla="*/ 141 h 205"/>
                  <a:gd name="T54" fmla="*/ 8 w 201"/>
                  <a:gd name="T55" fmla="*/ 149 h 205"/>
                  <a:gd name="T56" fmla="*/ 0 w 201"/>
                  <a:gd name="T57" fmla="*/ 143 h 205"/>
                  <a:gd name="T58" fmla="*/ 8 w 201"/>
                  <a:gd name="T59" fmla="*/ 134 h 205"/>
                  <a:gd name="T60" fmla="*/ 67 w 201"/>
                  <a:gd name="T61" fmla="*/ 124 h 205"/>
                  <a:gd name="T62" fmla="*/ 11 w 201"/>
                  <a:gd name="T63" fmla="*/ 106 h 205"/>
                  <a:gd name="T64" fmla="*/ 5 w 201"/>
                  <a:gd name="T65" fmla="*/ 102 h 205"/>
                  <a:gd name="T66" fmla="*/ 11 w 201"/>
                  <a:gd name="T67" fmla="*/ 93 h 205"/>
                  <a:gd name="T68" fmla="*/ 68 w 201"/>
                  <a:gd name="T69" fmla="*/ 97 h 205"/>
                  <a:gd name="T70" fmla="*/ 23 w 201"/>
                  <a:gd name="T71" fmla="*/ 64 h 205"/>
                  <a:gd name="T72" fmla="*/ 55 w 201"/>
                  <a:gd name="T73" fmla="*/ 67 h 205"/>
                  <a:gd name="T74" fmla="*/ 74 w 201"/>
                  <a:gd name="T75" fmla="*/ 76 h 205"/>
                  <a:gd name="T76" fmla="*/ 66 w 201"/>
                  <a:gd name="T77" fmla="*/ 3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1" h="205">
                    <a:moveTo>
                      <a:pt x="66" y="39"/>
                    </a:moveTo>
                    <a:cubicBezTo>
                      <a:pt x="64" y="28"/>
                      <a:pt x="63" y="15"/>
                      <a:pt x="69" y="5"/>
                    </a:cubicBezTo>
                    <a:cubicBezTo>
                      <a:pt x="71" y="2"/>
                      <a:pt x="74" y="0"/>
                      <a:pt x="77" y="0"/>
                    </a:cubicBezTo>
                    <a:cubicBezTo>
                      <a:pt x="79" y="1"/>
                      <a:pt x="80" y="2"/>
                      <a:pt x="82" y="3"/>
                    </a:cubicBezTo>
                    <a:cubicBezTo>
                      <a:pt x="98" y="20"/>
                      <a:pt x="103" y="45"/>
                      <a:pt x="107" y="68"/>
                    </a:cubicBezTo>
                    <a:cubicBezTo>
                      <a:pt x="110" y="50"/>
                      <a:pt x="120" y="33"/>
                      <a:pt x="135" y="23"/>
                    </a:cubicBezTo>
                    <a:cubicBezTo>
                      <a:pt x="139" y="20"/>
                      <a:pt x="144" y="17"/>
                      <a:pt x="149" y="18"/>
                    </a:cubicBezTo>
                    <a:cubicBezTo>
                      <a:pt x="157" y="19"/>
                      <a:pt x="160" y="29"/>
                      <a:pt x="161" y="37"/>
                    </a:cubicBezTo>
                    <a:cubicBezTo>
                      <a:pt x="161" y="51"/>
                      <a:pt x="155" y="66"/>
                      <a:pt x="146" y="77"/>
                    </a:cubicBezTo>
                    <a:cubicBezTo>
                      <a:pt x="153" y="70"/>
                      <a:pt x="163" y="64"/>
                      <a:pt x="173" y="61"/>
                    </a:cubicBezTo>
                    <a:cubicBezTo>
                      <a:pt x="177" y="60"/>
                      <a:pt x="181" y="59"/>
                      <a:pt x="186" y="60"/>
                    </a:cubicBezTo>
                    <a:cubicBezTo>
                      <a:pt x="190" y="61"/>
                      <a:pt x="194" y="65"/>
                      <a:pt x="193" y="69"/>
                    </a:cubicBezTo>
                    <a:cubicBezTo>
                      <a:pt x="193" y="72"/>
                      <a:pt x="191" y="75"/>
                      <a:pt x="189" y="77"/>
                    </a:cubicBezTo>
                    <a:cubicBezTo>
                      <a:pt x="182" y="85"/>
                      <a:pt x="172" y="91"/>
                      <a:pt x="161" y="95"/>
                    </a:cubicBezTo>
                    <a:cubicBezTo>
                      <a:pt x="180" y="95"/>
                      <a:pt x="197" y="111"/>
                      <a:pt x="200" y="129"/>
                    </a:cubicBezTo>
                    <a:cubicBezTo>
                      <a:pt x="201" y="133"/>
                      <a:pt x="201" y="138"/>
                      <a:pt x="197" y="140"/>
                    </a:cubicBezTo>
                    <a:cubicBezTo>
                      <a:pt x="195" y="141"/>
                      <a:pt x="191" y="140"/>
                      <a:pt x="189" y="139"/>
                    </a:cubicBezTo>
                    <a:cubicBezTo>
                      <a:pt x="176" y="133"/>
                      <a:pt x="163" y="128"/>
                      <a:pt x="150" y="123"/>
                    </a:cubicBezTo>
                    <a:cubicBezTo>
                      <a:pt x="158" y="133"/>
                      <a:pt x="163" y="145"/>
                      <a:pt x="165" y="158"/>
                    </a:cubicBezTo>
                    <a:cubicBezTo>
                      <a:pt x="165" y="164"/>
                      <a:pt x="165" y="170"/>
                      <a:pt x="163" y="174"/>
                    </a:cubicBezTo>
                    <a:cubicBezTo>
                      <a:pt x="160" y="179"/>
                      <a:pt x="155" y="183"/>
                      <a:pt x="150" y="183"/>
                    </a:cubicBezTo>
                    <a:cubicBezTo>
                      <a:pt x="143" y="182"/>
                      <a:pt x="139" y="176"/>
                      <a:pt x="135" y="171"/>
                    </a:cubicBezTo>
                    <a:cubicBezTo>
                      <a:pt x="129" y="160"/>
                      <a:pt x="124" y="149"/>
                      <a:pt x="119" y="137"/>
                    </a:cubicBezTo>
                    <a:cubicBezTo>
                      <a:pt x="125" y="160"/>
                      <a:pt x="119" y="187"/>
                      <a:pt x="103" y="205"/>
                    </a:cubicBezTo>
                    <a:cubicBezTo>
                      <a:pt x="94" y="187"/>
                      <a:pt x="92" y="165"/>
                      <a:pt x="98" y="146"/>
                    </a:cubicBezTo>
                    <a:cubicBezTo>
                      <a:pt x="83" y="165"/>
                      <a:pt x="65" y="181"/>
                      <a:pt x="45" y="193"/>
                    </a:cubicBezTo>
                    <a:cubicBezTo>
                      <a:pt x="44" y="173"/>
                      <a:pt x="59" y="155"/>
                      <a:pt x="73" y="141"/>
                    </a:cubicBezTo>
                    <a:cubicBezTo>
                      <a:pt x="54" y="152"/>
                      <a:pt x="30" y="154"/>
                      <a:pt x="8" y="149"/>
                    </a:cubicBezTo>
                    <a:cubicBezTo>
                      <a:pt x="5" y="148"/>
                      <a:pt x="1" y="146"/>
                      <a:pt x="0" y="143"/>
                    </a:cubicBezTo>
                    <a:cubicBezTo>
                      <a:pt x="0" y="139"/>
                      <a:pt x="4" y="136"/>
                      <a:pt x="8" y="134"/>
                    </a:cubicBezTo>
                    <a:cubicBezTo>
                      <a:pt x="27" y="127"/>
                      <a:pt x="47" y="123"/>
                      <a:pt x="67" y="124"/>
                    </a:cubicBezTo>
                    <a:cubicBezTo>
                      <a:pt x="48" y="119"/>
                      <a:pt x="29" y="113"/>
                      <a:pt x="11" y="106"/>
                    </a:cubicBezTo>
                    <a:cubicBezTo>
                      <a:pt x="9" y="105"/>
                      <a:pt x="6" y="104"/>
                      <a:pt x="5" y="102"/>
                    </a:cubicBezTo>
                    <a:cubicBezTo>
                      <a:pt x="4" y="98"/>
                      <a:pt x="8" y="95"/>
                      <a:pt x="11" y="93"/>
                    </a:cubicBezTo>
                    <a:cubicBezTo>
                      <a:pt x="29" y="84"/>
                      <a:pt x="50" y="90"/>
                      <a:pt x="68" y="97"/>
                    </a:cubicBezTo>
                    <a:cubicBezTo>
                      <a:pt x="50" y="91"/>
                      <a:pt x="34" y="79"/>
                      <a:pt x="23" y="64"/>
                    </a:cubicBezTo>
                    <a:cubicBezTo>
                      <a:pt x="32" y="56"/>
                      <a:pt x="45" y="62"/>
                      <a:pt x="55" y="67"/>
                    </a:cubicBezTo>
                    <a:cubicBezTo>
                      <a:pt x="61" y="70"/>
                      <a:pt x="68" y="75"/>
                      <a:pt x="74" y="76"/>
                    </a:cubicBezTo>
                    <a:cubicBezTo>
                      <a:pt x="79" y="68"/>
                      <a:pt x="68" y="48"/>
                      <a:pt x="66" y="3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7" name="Freeform 63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5635010" y="1559935"/>
                <a:ext cx="100297" cy="64370"/>
              </a:xfrm>
              <a:custGeom>
                <a:avLst/>
                <a:gdLst>
                  <a:gd name="T0" fmla="*/ 26 w 51"/>
                  <a:gd name="T1" fmla="*/ 0 h 33"/>
                  <a:gd name="T2" fmla="*/ 19 w 51"/>
                  <a:gd name="T3" fmla="*/ 3 h 33"/>
                  <a:gd name="T4" fmla="*/ 10 w 51"/>
                  <a:gd name="T5" fmla="*/ 10 h 33"/>
                  <a:gd name="T6" fmla="*/ 27 w 51"/>
                  <a:gd name="T7" fmla="*/ 33 h 33"/>
                  <a:gd name="T8" fmla="*/ 36 w 51"/>
                  <a:gd name="T9" fmla="*/ 31 h 33"/>
                  <a:gd name="T10" fmla="*/ 27 w 51"/>
                  <a:gd name="T11" fmla="*/ 0 h 33"/>
                  <a:gd name="T12" fmla="*/ 26 w 51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3">
                    <a:moveTo>
                      <a:pt x="26" y="0"/>
                    </a:moveTo>
                    <a:cubicBezTo>
                      <a:pt x="23" y="0"/>
                      <a:pt x="21" y="1"/>
                      <a:pt x="19" y="3"/>
                    </a:cubicBezTo>
                    <a:cubicBezTo>
                      <a:pt x="15" y="5"/>
                      <a:pt x="12" y="7"/>
                      <a:pt x="10" y="10"/>
                    </a:cubicBezTo>
                    <a:cubicBezTo>
                      <a:pt x="0" y="23"/>
                      <a:pt x="15" y="33"/>
                      <a:pt x="27" y="33"/>
                    </a:cubicBezTo>
                    <a:cubicBezTo>
                      <a:pt x="30" y="33"/>
                      <a:pt x="33" y="32"/>
                      <a:pt x="36" y="31"/>
                    </a:cubicBezTo>
                    <a:cubicBezTo>
                      <a:pt x="51" y="24"/>
                      <a:pt x="41" y="3"/>
                      <a:pt x="27" y="0"/>
                    </a:cubicBezTo>
                    <a:cubicBezTo>
                      <a:pt x="27" y="0"/>
                      <a:pt x="26" y="0"/>
                      <a:pt x="26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92223" y="1694128"/>
              <a:ext cx="584822" cy="595900"/>
              <a:chOff x="5473338" y="1380299"/>
              <a:chExt cx="395199" cy="402685"/>
            </a:xfrm>
          </p:grpSpPr>
          <p:sp>
            <p:nvSpPr>
              <p:cNvPr id="14" name="Freeform 62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5473338" y="1380299"/>
                <a:ext cx="395199" cy="402685"/>
              </a:xfrm>
              <a:custGeom>
                <a:avLst/>
                <a:gdLst>
                  <a:gd name="T0" fmla="*/ 66 w 201"/>
                  <a:gd name="T1" fmla="*/ 39 h 205"/>
                  <a:gd name="T2" fmla="*/ 69 w 201"/>
                  <a:gd name="T3" fmla="*/ 5 h 205"/>
                  <a:gd name="T4" fmla="*/ 77 w 201"/>
                  <a:gd name="T5" fmla="*/ 0 h 205"/>
                  <a:gd name="T6" fmla="*/ 82 w 201"/>
                  <a:gd name="T7" fmla="*/ 3 h 205"/>
                  <a:gd name="T8" fmla="*/ 107 w 201"/>
                  <a:gd name="T9" fmla="*/ 68 h 205"/>
                  <a:gd name="T10" fmla="*/ 135 w 201"/>
                  <a:gd name="T11" fmla="*/ 23 h 205"/>
                  <a:gd name="T12" fmla="*/ 149 w 201"/>
                  <a:gd name="T13" fmla="*/ 18 h 205"/>
                  <a:gd name="T14" fmla="*/ 161 w 201"/>
                  <a:gd name="T15" fmla="*/ 37 h 205"/>
                  <a:gd name="T16" fmla="*/ 146 w 201"/>
                  <a:gd name="T17" fmla="*/ 77 h 205"/>
                  <a:gd name="T18" fmla="*/ 173 w 201"/>
                  <a:gd name="T19" fmla="*/ 61 h 205"/>
                  <a:gd name="T20" fmla="*/ 186 w 201"/>
                  <a:gd name="T21" fmla="*/ 60 h 205"/>
                  <a:gd name="T22" fmla="*/ 193 w 201"/>
                  <a:gd name="T23" fmla="*/ 69 h 205"/>
                  <a:gd name="T24" fmla="*/ 189 w 201"/>
                  <a:gd name="T25" fmla="*/ 77 h 205"/>
                  <a:gd name="T26" fmla="*/ 161 w 201"/>
                  <a:gd name="T27" fmla="*/ 95 h 205"/>
                  <a:gd name="T28" fmla="*/ 200 w 201"/>
                  <a:gd name="T29" fmla="*/ 129 h 205"/>
                  <a:gd name="T30" fmla="*/ 197 w 201"/>
                  <a:gd name="T31" fmla="*/ 140 h 205"/>
                  <a:gd name="T32" fmla="*/ 189 w 201"/>
                  <a:gd name="T33" fmla="*/ 139 h 205"/>
                  <a:gd name="T34" fmla="*/ 150 w 201"/>
                  <a:gd name="T35" fmla="*/ 123 h 205"/>
                  <a:gd name="T36" fmla="*/ 165 w 201"/>
                  <a:gd name="T37" fmla="*/ 158 h 205"/>
                  <a:gd name="T38" fmla="*/ 163 w 201"/>
                  <a:gd name="T39" fmla="*/ 174 h 205"/>
                  <a:gd name="T40" fmla="*/ 150 w 201"/>
                  <a:gd name="T41" fmla="*/ 183 h 205"/>
                  <a:gd name="T42" fmla="*/ 135 w 201"/>
                  <a:gd name="T43" fmla="*/ 171 h 205"/>
                  <a:gd name="T44" fmla="*/ 119 w 201"/>
                  <a:gd name="T45" fmla="*/ 137 h 205"/>
                  <a:gd name="T46" fmla="*/ 103 w 201"/>
                  <a:gd name="T47" fmla="*/ 205 h 205"/>
                  <a:gd name="T48" fmla="*/ 98 w 201"/>
                  <a:gd name="T49" fmla="*/ 146 h 205"/>
                  <a:gd name="T50" fmla="*/ 45 w 201"/>
                  <a:gd name="T51" fmla="*/ 193 h 205"/>
                  <a:gd name="T52" fmla="*/ 73 w 201"/>
                  <a:gd name="T53" fmla="*/ 141 h 205"/>
                  <a:gd name="T54" fmla="*/ 8 w 201"/>
                  <a:gd name="T55" fmla="*/ 149 h 205"/>
                  <a:gd name="T56" fmla="*/ 0 w 201"/>
                  <a:gd name="T57" fmla="*/ 143 h 205"/>
                  <a:gd name="T58" fmla="*/ 8 w 201"/>
                  <a:gd name="T59" fmla="*/ 134 h 205"/>
                  <a:gd name="T60" fmla="*/ 67 w 201"/>
                  <a:gd name="T61" fmla="*/ 124 h 205"/>
                  <a:gd name="T62" fmla="*/ 11 w 201"/>
                  <a:gd name="T63" fmla="*/ 106 h 205"/>
                  <a:gd name="T64" fmla="*/ 5 w 201"/>
                  <a:gd name="T65" fmla="*/ 102 h 205"/>
                  <a:gd name="T66" fmla="*/ 11 w 201"/>
                  <a:gd name="T67" fmla="*/ 93 h 205"/>
                  <a:gd name="T68" fmla="*/ 68 w 201"/>
                  <a:gd name="T69" fmla="*/ 97 h 205"/>
                  <a:gd name="T70" fmla="*/ 23 w 201"/>
                  <a:gd name="T71" fmla="*/ 64 h 205"/>
                  <a:gd name="T72" fmla="*/ 55 w 201"/>
                  <a:gd name="T73" fmla="*/ 67 h 205"/>
                  <a:gd name="T74" fmla="*/ 74 w 201"/>
                  <a:gd name="T75" fmla="*/ 76 h 205"/>
                  <a:gd name="T76" fmla="*/ 66 w 201"/>
                  <a:gd name="T77" fmla="*/ 3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1" h="205">
                    <a:moveTo>
                      <a:pt x="66" y="39"/>
                    </a:moveTo>
                    <a:cubicBezTo>
                      <a:pt x="64" y="28"/>
                      <a:pt x="63" y="15"/>
                      <a:pt x="69" y="5"/>
                    </a:cubicBezTo>
                    <a:cubicBezTo>
                      <a:pt x="71" y="2"/>
                      <a:pt x="74" y="0"/>
                      <a:pt x="77" y="0"/>
                    </a:cubicBezTo>
                    <a:cubicBezTo>
                      <a:pt x="79" y="1"/>
                      <a:pt x="80" y="2"/>
                      <a:pt x="82" y="3"/>
                    </a:cubicBezTo>
                    <a:cubicBezTo>
                      <a:pt x="98" y="20"/>
                      <a:pt x="103" y="45"/>
                      <a:pt x="107" y="68"/>
                    </a:cubicBezTo>
                    <a:cubicBezTo>
                      <a:pt x="110" y="50"/>
                      <a:pt x="120" y="33"/>
                      <a:pt x="135" y="23"/>
                    </a:cubicBezTo>
                    <a:cubicBezTo>
                      <a:pt x="139" y="20"/>
                      <a:pt x="144" y="17"/>
                      <a:pt x="149" y="18"/>
                    </a:cubicBezTo>
                    <a:cubicBezTo>
                      <a:pt x="157" y="19"/>
                      <a:pt x="160" y="29"/>
                      <a:pt x="161" y="37"/>
                    </a:cubicBezTo>
                    <a:cubicBezTo>
                      <a:pt x="161" y="51"/>
                      <a:pt x="155" y="66"/>
                      <a:pt x="146" y="77"/>
                    </a:cubicBezTo>
                    <a:cubicBezTo>
                      <a:pt x="153" y="70"/>
                      <a:pt x="163" y="64"/>
                      <a:pt x="173" y="61"/>
                    </a:cubicBezTo>
                    <a:cubicBezTo>
                      <a:pt x="177" y="60"/>
                      <a:pt x="181" y="59"/>
                      <a:pt x="186" y="60"/>
                    </a:cubicBezTo>
                    <a:cubicBezTo>
                      <a:pt x="190" y="61"/>
                      <a:pt x="194" y="65"/>
                      <a:pt x="193" y="69"/>
                    </a:cubicBezTo>
                    <a:cubicBezTo>
                      <a:pt x="193" y="72"/>
                      <a:pt x="191" y="75"/>
                      <a:pt x="189" y="77"/>
                    </a:cubicBezTo>
                    <a:cubicBezTo>
                      <a:pt x="182" y="85"/>
                      <a:pt x="172" y="91"/>
                      <a:pt x="161" y="95"/>
                    </a:cubicBezTo>
                    <a:cubicBezTo>
                      <a:pt x="180" y="95"/>
                      <a:pt x="197" y="111"/>
                      <a:pt x="200" y="129"/>
                    </a:cubicBezTo>
                    <a:cubicBezTo>
                      <a:pt x="201" y="133"/>
                      <a:pt x="201" y="138"/>
                      <a:pt x="197" y="140"/>
                    </a:cubicBezTo>
                    <a:cubicBezTo>
                      <a:pt x="195" y="141"/>
                      <a:pt x="191" y="140"/>
                      <a:pt x="189" y="139"/>
                    </a:cubicBezTo>
                    <a:cubicBezTo>
                      <a:pt x="176" y="133"/>
                      <a:pt x="163" y="128"/>
                      <a:pt x="150" y="123"/>
                    </a:cubicBezTo>
                    <a:cubicBezTo>
                      <a:pt x="158" y="133"/>
                      <a:pt x="163" y="145"/>
                      <a:pt x="165" y="158"/>
                    </a:cubicBezTo>
                    <a:cubicBezTo>
                      <a:pt x="165" y="164"/>
                      <a:pt x="165" y="170"/>
                      <a:pt x="163" y="174"/>
                    </a:cubicBezTo>
                    <a:cubicBezTo>
                      <a:pt x="160" y="179"/>
                      <a:pt x="155" y="183"/>
                      <a:pt x="150" y="183"/>
                    </a:cubicBezTo>
                    <a:cubicBezTo>
                      <a:pt x="143" y="182"/>
                      <a:pt x="139" y="176"/>
                      <a:pt x="135" y="171"/>
                    </a:cubicBezTo>
                    <a:cubicBezTo>
                      <a:pt x="129" y="160"/>
                      <a:pt x="124" y="149"/>
                      <a:pt x="119" y="137"/>
                    </a:cubicBezTo>
                    <a:cubicBezTo>
                      <a:pt x="125" y="160"/>
                      <a:pt x="119" y="187"/>
                      <a:pt x="103" y="205"/>
                    </a:cubicBezTo>
                    <a:cubicBezTo>
                      <a:pt x="94" y="187"/>
                      <a:pt x="92" y="165"/>
                      <a:pt x="98" y="146"/>
                    </a:cubicBezTo>
                    <a:cubicBezTo>
                      <a:pt x="83" y="165"/>
                      <a:pt x="65" y="181"/>
                      <a:pt x="45" y="193"/>
                    </a:cubicBezTo>
                    <a:cubicBezTo>
                      <a:pt x="44" y="173"/>
                      <a:pt x="59" y="155"/>
                      <a:pt x="73" y="141"/>
                    </a:cubicBezTo>
                    <a:cubicBezTo>
                      <a:pt x="54" y="152"/>
                      <a:pt x="30" y="154"/>
                      <a:pt x="8" y="149"/>
                    </a:cubicBezTo>
                    <a:cubicBezTo>
                      <a:pt x="5" y="148"/>
                      <a:pt x="1" y="146"/>
                      <a:pt x="0" y="143"/>
                    </a:cubicBezTo>
                    <a:cubicBezTo>
                      <a:pt x="0" y="139"/>
                      <a:pt x="4" y="136"/>
                      <a:pt x="8" y="134"/>
                    </a:cubicBezTo>
                    <a:cubicBezTo>
                      <a:pt x="27" y="127"/>
                      <a:pt x="47" y="123"/>
                      <a:pt x="67" y="124"/>
                    </a:cubicBezTo>
                    <a:cubicBezTo>
                      <a:pt x="48" y="119"/>
                      <a:pt x="29" y="113"/>
                      <a:pt x="11" y="106"/>
                    </a:cubicBezTo>
                    <a:cubicBezTo>
                      <a:pt x="9" y="105"/>
                      <a:pt x="6" y="104"/>
                      <a:pt x="5" y="102"/>
                    </a:cubicBezTo>
                    <a:cubicBezTo>
                      <a:pt x="4" y="98"/>
                      <a:pt x="8" y="95"/>
                      <a:pt x="11" y="93"/>
                    </a:cubicBezTo>
                    <a:cubicBezTo>
                      <a:pt x="29" y="84"/>
                      <a:pt x="50" y="90"/>
                      <a:pt x="68" y="97"/>
                    </a:cubicBezTo>
                    <a:cubicBezTo>
                      <a:pt x="50" y="91"/>
                      <a:pt x="34" y="79"/>
                      <a:pt x="23" y="64"/>
                    </a:cubicBezTo>
                    <a:cubicBezTo>
                      <a:pt x="32" y="56"/>
                      <a:pt x="45" y="62"/>
                      <a:pt x="55" y="67"/>
                    </a:cubicBezTo>
                    <a:cubicBezTo>
                      <a:pt x="61" y="70"/>
                      <a:pt x="68" y="75"/>
                      <a:pt x="74" y="76"/>
                    </a:cubicBezTo>
                    <a:cubicBezTo>
                      <a:pt x="79" y="68"/>
                      <a:pt x="68" y="48"/>
                      <a:pt x="66" y="3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5" name="Freeform 63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5635010" y="1559935"/>
                <a:ext cx="100297" cy="64370"/>
              </a:xfrm>
              <a:custGeom>
                <a:avLst/>
                <a:gdLst>
                  <a:gd name="T0" fmla="*/ 26 w 51"/>
                  <a:gd name="T1" fmla="*/ 0 h 33"/>
                  <a:gd name="T2" fmla="*/ 19 w 51"/>
                  <a:gd name="T3" fmla="*/ 3 h 33"/>
                  <a:gd name="T4" fmla="*/ 10 w 51"/>
                  <a:gd name="T5" fmla="*/ 10 h 33"/>
                  <a:gd name="T6" fmla="*/ 27 w 51"/>
                  <a:gd name="T7" fmla="*/ 33 h 33"/>
                  <a:gd name="T8" fmla="*/ 36 w 51"/>
                  <a:gd name="T9" fmla="*/ 31 h 33"/>
                  <a:gd name="T10" fmla="*/ 27 w 51"/>
                  <a:gd name="T11" fmla="*/ 0 h 33"/>
                  <a:gd name="T12" fmla="*/ 26 w 51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3">
                    <a:moveTo>
                      <a:pt x="26" y="0"/>
                    </a:moveTo>
                    <a:cubicBezTo>
                      <a:pt x="23" y="0"/>
                      <a:pt x="21" y="1"/>
                      <a:pt x="19" y="3"/>
                    </a:cubicBezTo>
                    <a:cubicBezTo>
                      <a:pt x="15" y="5"/>
                      <a:pt x="12" y="7"/>
                      <a:pt x="10" y="10"/>
                    </a:cubicBezTo>
                    <a:cubicBezTo>
                      <a:pt x="0" y="23"/>
                      <a:pt x="15" y="33"/>
                      <a:pt x="27" y="33"/>
                    </a:cubicBezTo>
                    <a:cubicBezTo>
                      <a:pt x="30" y="33"/>
                      <a:pt x="33" y="32"/>
                      <a:pt x="36" y="31"/>
                    </a:cubicBezTo>
                    <a:cubicBezTo>
                      <a:pt x="51" y="24"/>
                      <a:pt x="41" y="3"/>
                      <a:pt x="27" y="0"/>
                    </a:cubicBezTo>
                    <a:cubicBezTo>
                      <a:pt x="27" y="0"/>
                      <a:pt x="26" y="0"/>
                      <a:pt x="26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9"/>
            </p:custDataLst>
          </p:nvPr>
        </p:nvSpPr>
        <p:spPr>
          <a:xfrm>
            <a:off x="3299145" y="3063799"/>
            <a:ext cx="5593710" cy="853446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b="0" u="none" strike="noStrike" kern="1200" cap="none" spc="3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0"/>
            </p:custDataLst>
          </p:nvPr>
        </p:nvSpPr>
        <p:spPr>
          <a:xfrm>
            <a:off x="3299145" y="3995345"/>
            <a:ext cx="5593710" cy="1020962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08"/>
          <p:cNvSpPr/>
          <p:nvPr>
            <p:custDataLst>
              <p:tags r:id="rId2"/>
            </p:custDataLst>
          </p:nvPr>
        </p:nvSpPr>
        <p:spPr bwMode="auto">
          <a:xfrm flipH="1">
            <a:off x="10912761" y="6369849"/>
            <a:ext cx="143488" cy="95660"/>
          </a:xfrm>
          <a:custGeom>
            <a:avLst/>
            <a:gdLst>
              <a:gd name="T0" fmla="*/ 70 w 77"/>
              <a:gd name="T1" fmla="*/ 52 h 52"/>
              <a:gd name="T2" fmla="*/ 0 w 77"/>
              <a:gd name="T3" fmla="*/ 41 h 52"/>
              <a:gd name="T4" fmla="*/ 4 w 77"/>
              <a:gd name="T5" fmla="*/ 26 h 52"/>
              <a:gd name="T6" fmla="*/ 7 w 77"/>
              <a:gd name="T7" fmla="*/ 11 h 52"/>
              <a:gd name="T8" fmla="*/ 16 w 77"/>
              <a:gd name="T9" fmla="*/ 0 h 52"/>
              <a:gd name="T10" fmla="*/ 30 w 77"/>
              <a:gd name="T11" fmla="*/ 11 h 52"/>
              <a:gd name="T12" fmla="*/ 57 w 77"/>
              <a:gd name="T13" fmla="*/ 27 h 52"/>
              <a:gd name="T14" fmla="*/ 59 w 77"/>
              <a:gd name="T15" fmla="*/ 28 h 52"/>
              <a:gd name="T16" fmla="*/ 70 w 77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" h="52">
                <a:moveTo>
                  <a:pt x="70" y="52"/>
                </a:moveTo>
                <a:cubicBezTo>
                  <a:pt x="0" y="41"/>
                  <a:pt x="0" y="41"/>
                  <a:pt x="0" y="41"/>
                </a:cubicBezTo>
                <a:cubicBezTo>
                  <a:pt x="4" y="26"/>
                  <a:pt x="4" y="26"/>
                  <a:pt x="4" y="26"/>
                </a:cubicBezTo>
                <a:cubicBezTo>
                  <a:pt x="7" y="11"/>
                  <a:pt x="7" y="11"/>
                  <a:pt x="7" y="11"/>
                </a:cubicBezTo>
                <a:cubicBezTo>
                  <a:pt x="16" y="0"/>
                  <a:pt x="16" y="0"/>
                  <a:pt x="16" y="0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1"/>
                  <a:pt x="40" y="17"/>
                  <a:pt x="57" y="27"/>
                </a:cubicBezTo>
                <a:cubicBezTo>
                  <a:pt x="57" y="28"/>
                  <a:pt x="58" y="28"/>
                  <a:pt x="59" y="28"/>
                </a:cubicBezTo>
                <a:cubicBezTo>
                  <a:pt x="77" y="39"/>
                  <a:pt x="70" y="52"/>
                  <a:pt x="70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9"/>
          <p:cNvSpPr/>
          <p:nvPr>
            <p:custDataLst>
              <p:tags r:id="rId3"/>
            </p:custDataLst>
          </p:nvPr>
        </p:nvSpPr>
        <p:spPr bwMode="auto">
          <a:xfrm flipH="1">
            <a:off x="10683462" y="6350156"/>
            <a:ext cx="137861" cy="82999"/>
          </a:xfrm>
          <a:custGeom>
            <a:avLst/>
            <a:gdLst>
              <a:gd name="T0" fmla="*/ 70 w 74"/>
              <a:gd name="T1" fmla="*/ 40 h 45"/>
              <a:gd name="T2" fmla="*/ 0 w 74"/>
              <a:gd name="T3" fmla="*/ 45 h 45"/>
              <a:gd name="T4" fmla="*/ 0 w 74"/>
              <a:gd name="T5" fmla="*/ 26 h 45"/>
              <a:gd name="T6" fmla="*/ 0 w 74"/>
              <a:gd name="T7" fmla="*/ 14 h 45"/>
              <a:gd name="T8" fmla="*/ 6 w 74"/>
              <a:gd name="T9" fmla="*/ 0 h 45"/>
              <a:gd name="T10" fmla="*/ 22 w 74"/>
              <a:gd name="T11" fmla="*/ 9 h 45"/>
              <a:gd name="T12" fmla="*/ 51 w 74"/>
              <a:gd name="T13" fmla="*/ 18 h 45"/>
              <a:gd name="T14" fmla="*/ 54 w 74"/>
              <a:gd name="T15" fmla="*/ 19 h 45"/>
              <a:gd name="T16" fmla="*/ 70 w 74"/>
              <a:gd name="T17" fmla="*/ 4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45">
                <a:moveTo>
                  <a:pt x="70" y="40"/>
                </a:moveTo>
                <a:cubicBezTo>
                  <a:pt x="0" y="45"/>
                  <a:pt x="0" y="45"/>
                  <a:pt x="0" y="45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4"/>
                  <a:pt x="0" y="14"/>
                  <a:pt x="0" y="14"/>
                </a:cubicBezTo>
                <a:cubicBezTo>
                  <a:pt x="6" y="0"/>
                  <a:pt x="6" y="0"/>
                  <a:pt x="6" y="0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9"/>
                  <a:pt x="33" y="12"/>
                  <a:pt x="51" y="18"/>
                </a:cubicBezTo>
                <a:cubicBezTo>
                  <a:pt x="52" y="18"/>
                  <a:pt x="53" y="19"/>
                  <a:pt x="54" y="19"/>
                </a:cubicBezTo>
                <a:cubicBezTo>
                  <a:pt x="74" y="25"/>
                  <a:pt x="70" y="40"/>
                  <a:pt x="70" y="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0"/>
          <p:cNvSpPr/>
          <p:nvPr>
            <p:custDataLst>
              <p:tags r:id="rId4"/>
            </p:custDataLst>
          </p:nvPr>
        </p:nvSpPr>
        <p:spPr bwMode="auto">
          <a:xfrm flipH="1">
            <a:off x="10980286" y="6109601"/>
            <a:ext cx="90032" cy="279943"/>
          </a:xfrm>
          <a:custGeom>
            <a:avLst/>
            <a:gdLst>
              <a:gd name="T0" fmla="*/ 64 w 64"/>
              <a:gd name="T1" fmla="*/ 31 h 199"/>
              <a:gd name="T2" fmla="*/ 60 w 64"/>
              <a:gd name="T3" fmla="*/ 71 h 199"/>
              <a:gd name="T4" fmla="*/ 59 w 64"/>
              <a:gd name="T5" fmla="*/ 93 h 199"/>
              <a:gd name="T6" fmla="*/ 50 w 64"/>
              <a:gd name="T7" fmla="*/ 199 h 199"/>
              <a:gd name="T8" fmla="*/ 20 w 64"/>
              <a:gd name="T9" fmla="*/ 199 h 199"/>
              <a:gd name="T10" fmla="*/ 9 w 64"/>
              <a:gd name="T11" fmla="*/ 92 h 199"/>
              <a:gd name="T12" fmla="*/ 5 w 64"/>
              <a:gd name="T13" fmla="*/ 56 h 199"/>
              <a:gd name="T14" fmla="*/ 0 w 64"/>
              <a:gd name="T15" fmla="*/ 0 h 199"/>
              <a:gd name="T16" fmla="*/ 64 w 64"/>
              <a:gd name="T17" fmla="*/ 3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199">
                <a:moveTo>
                  <a:pt x="64" y="31"/>
                </a:moveTo>
                <a:lnTo>
                  <a:pt x="60" y="71"/>
                </a:lnTo>
                <a:lnTo>
                  <a:pt x="59" y="93"/>
                </a:lnTo>
                <a:lnTo>
                  <a:pt x="50" y="199"/>
                </a:lnTo>
                <a:lnTo>
                  <a:pt x="20" y="199"/>
                </a:lnTo>
                <a:lnTo>
                  <a:pt x="9" y="92"/>
                </a:lnTo>
                <a:lnTo>
                  <a:pt x="5" y="56"/>
                </a:lnTo>
                <a:lnTo>
                  <a:pt x="0" y="0"/>
                </a:lnTo>
                <a:lnTo>
                  <a:pt x="64" y="31"/>
                </a:lnTo>
                <a:close/>
              </a:path>
            </a:pathLst>
          </a:custGeom>
          <a:solidFill>
            <a:srgbClr val="F9E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1"/>
          <p:cNvSpPr/>
          <p:nvPr>
            <p:custDataLst>
              <p:tags r:id="rId5"/>
            </p:custDataLst>
          </p:nvPr>
        </p:nvSpPr>
        <p:spPr bwMode="auto">
          <a:xfrm flipH="1">
            <a:off x="10980286" y="6109601"/>
            <a:ext cx="90032" cy="279943"/>
          </a:xfrm>
          <a:custGeom>
            <a:avLst/>
            <a:gdLst>
              <a:gd name="T0" fmla="*/ 64 w 64"/>
              <a:gd name="T1" fmla="*/ 31 h 199"/>
              <a:gd name="T2" fmla="*/ 60 w 64"/>
              <a:gd name="T3" fmla="*/ 71 h 199"/>
              <a:gd name="T4" fmla="*/ 59 w 64"/>
              <a:gd name="T5" fmla="*/ 93 h 199"/>
              <a:gd name="T6" fmla="*/ 50 w 64"/>
              <a:gd name="T7" fmla="*/ 199 h 199"/>
              <a:gd name="T8" fmla="*/ 20 w 64"/>
              <a:gd name="T9" fmla="*/ 199 h 199"/>
              <a:gd name="T10" fmla="*/ 9 w 64"/>
              <a:gd name="T11" fmla="*/ 92 h 199"/>
              <a:gd name="T12" fmla="*/ 5 w 64"/>
              <a:gd name="T13" fmla="*/ 56 h 199"/>
              <a:gd name="T14" fmla="*/ 0 w 64"/>
              <a:gd name="T15" fmla="*/ 0 h 199"/>
              <a:gd name="T16" fmla="*/ 64 w 64"/>
              <a:gd name="T17" fmla="*/ 3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199">
                <a:moveTo>
                  <a:pt x="64" y="31"/>
                </a:moveTo>
                <a:lnTo>
                  <a:pt x="60" y="71"/>
                </a:lnTo>
                <a:lnTo>
                  <a:pt x="59" y="93"/>
                </a:lnTo>
                <a:lnTo>
                  <a:pt x="50" y="199"/>
                </a:lnTo>
                <a:lnTo>
                  <a:pt x="20" y="199"/>
                </a:lnTo>
                <a:lnTo>
                  <a:pt x="9" y="92"/>
                </a:lnTo>
                <a:lnTo>
                  <a:pt x="5" y="56"/>
                </a:lnTo>
                <a:lnTo>
                  <a:pt x="0" y="0"/>
                </a:lnTo>
                <a:lnTo>
                  <a:pt x="64" y="3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2"/>
          <p:cNvSpPr/>
          <p:nvPr>
            <p:custDataLst>
              <p:tags r:id="rId6"/>
            </p:custDataLst>
          </p:nvPr>
        </p:nvSpPr>
        <p:spPr bwMode="auto">
          <a:xfrm flipH="1">
            <a:off x="10780527" y="6106788"/>
            <a:ext cx="130828" cy="268689"/>
          </a:xfrm>
          <a:custGeom>
            <a:avLst/>
            <a:gdLst>
              <a:gd name="T0" fmla="*/ 93 w 93"/>
              <a:gd name="T1" fmla="*/ 184 h 191"/>
              <a:gd name="T2" fmla="*/ 64 w 93"/>
              <a:gd name="T3" fmla="*/ 191 h 191"/>
              <a:gd name="T4" fmla="*/ 30 w 93"/>
              <a:gd name="T5" fmla="*/ 90 h 191"/>
              <a:gd name="T6" fmla="*/ 26 w 93"/>
              <a:gd name="T7" fmla="*/ 78 h 191"/>
              <a:gd name="T8" fmla="*/ 0 w 93"/>
              <a:gd name="T9" fmla="*/ 0 h 191"/>
              <a:gd name="T10" fmla="*/ 70 w 93"/>
              <a:gd name="T11" fmla="*/ 16 h 191"/>
              <a:gd name="T12" fmla="*/ 76 w 93"/>
              <a:gd name="T13" fmla="*/ 66 h 191"/>
              <a:gd name="T14" fmla="*/ 79 w 93"/>
              <a:gd name="T15" fmla="*/ 79 h 191"/>
              <a:gd name="T16" fmla="*/ 93 w 93"/>
              <a:gd name="T17" fmla="*/ 184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191">
                <a:moveTo>
                  <a:pt x="93" y="184"/>
                </a:moveTo>
                <a:lnTo>
                  <a:pt x="64" y="191"/>
                </a:lnTo>
                <a:lnTo>
                  <a:pt x="30" y="90"/>
                </a:lnTo>
                <a:lnTo>
                  <a:pt x="26" y="78"/>
                </a:lnTo>
                <a:lnTo>
                  <a:pt x="0" y="0"/>
                </a:lnTo>
                <a:lnTo>
                  <a:pt x="70" y="16"/>
                </a:lnTo>
                <a:lnTo>
                  <a:pt x="76" y="66"/>
                </a:lnTo>
                <a:lnTo>
                  <a:pt x="79" y="79"/>
                </a:lnTo>
                <a:lnTo>
                  <a:pt x="93" y="184"/>
                </a:lnTo>
                <a:close/>
              </a:path>
            </a:pathLst>
          </a:custGeom>
          <a:solidFill>
            <a:srgbClr val="F9E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3"/>
          <p:cNvSpPr/>
          <p:nvPr>
            <p:custDataLst>
              <p:tags r:id="rId7"/>
            </p:custDataLst>
          </p:nvPr>
        </p:nvSpPr>
        <p:spPr bwMode="auto">
          <a:xfrm flipH="1">
            <a:off x="10780527" y="6106788"/>
            <a:ext cx="130828" cy="268689"/>
          </a:xfrm>
          <a:custGeom>
            <a:avLst/>
            <a:gdLst>
              <a:gd name="T0" fmla="*/ 93 w 93"/>
              <a:gd name="T1" fmla="*/ 184 h 191"/>
              <a:gd name="T2" fmla="*/ 64 w 93"/>
              <a:gd name="T3" fmla="*/ 191 h 191"/>
              <a:gd name="T4" fmla="*/ 30 w 93"/>
              <a:gd name="T5" fmla="*/ 90 h 191"/>
              <a:gd name="T6" fmla="*/ 26 w 93"/>
              <a:gd name="T7" fmla="*/ 78 h 191"/>
              <a:gd name="T8" fmla="*/ 0 w 93"/>
              <a:gd name="T9" fmla="*/ 0 h 191"/>
              <a:gd name="T10" fmla="*/ 70 w 93"/>
              <a:gd name="T11" fmla="*/ 16 h 191"/>
              <a:gd name="T12" fmla="*/ 76 w 93"/>
              <a:gd name="T13" fmla="*/ 66 h 191"/>
              <a:gd name="T14" fmla="*/ 79 w 93"/>
              <a:gd name="T15" fmla="*/ 79 h 191"/>
              <a:gd name="T16" fmla="*/ 93 w 93"/>
              <a:gd name="T17" fmla="*/ 184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191">
                <a:moveTo>
                  <a:pt x="93" y="184"/>
                </a:moveTo>
                <a:lnTo>
                  <a:pt x="64" y="191"/>
                </a:lnTo>
                <a:lnTo>
                  <a:pt x="30" y="90"/>
                </a:lnTo>
                <a:lnTo>
                  <a:pt x="26" y="78"/>
                </a:lnTo>
                <a:lnTo>
                  <a:pt x="0" y="0"/>
                </a:lnTo>
                <a:lnTo>
                  <a:pt x="70" y="16"/>
                </a:lnTo>
                <a:lnTo>
                  <a:pt x="76" y="66"/>
                </a:lnTo>
                <a:lnTo>
                  <a:pt x="79" y="79"/>
                </a:lnTo>
                <a:lnTo>
                  <a:pt x="93" y="184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14"/>
          <p:cNvSpPr/>
          <p:nvPr>
            <p:custDataLst>
              <p:tags r:id="rId8"/>
            </p:custDataLst>
          </p:nvPr>
        </p:nvSpPr>
        <p:spPr bwMode="auto">
          <a:xfrm flipH="1">
            <a:off x="10912762" y="6417680"/>
            <a:ext cx="143488" cy="47829"/>
          </a:xfrm>
          <a:custGeom>
            <a:avLst/>
            <a:gdLst>
              <a:gd name="T0" fmla="*/ 70 w 77"/>
              <a:gd name="T1" fmla="*/ 26 h 26"/>
              <a:gd name="T2" fmla="*/ 0 w 77"/>
              <a:gd name="T3" fmla="*/ 15 h 26"/>
              <a:gd name="T4" fmla="*/ 4 w 77"/>
              <a:gd name="T5" fmla="*/ 0 h 26"/>
              <a:gd name="T6" fmla="*/ 57 w 77"/>
              <a:gd name="T7" fmla="*/ 1 h 26"/>
              <a:gd name="T8" fmla="*/ 59 w 77"/>
              <a:gd name="T9" fmla="*/ 2 h 26"/>
              <a:gd name="T10" fmla="*/ 70 w 77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26">
                <a:moveTo>
                  <a:pt x="70" y="26"/>
                </a:moveTo>
                <a:cubicBezTo>
                  <a:pt x="0" y="15"/>
                  <a:pt x="0" y="15"/>
                  <a:pt x="0" y="15"/>
                </a:cubicBezTo>
                <a:cubicBezTo>
                  <a:pt x="4" y="0"/>
                  <a:pt x="4" y="0"/>
                  <a:pt x="4" y="0"/>
                </a:cubicBezTo>
                <a:cubicBezTo>
                  <a:pt x="22" y="4"/>
                  <a:pt x="48" y="8"/>
                  <a:pt x="57" y="1"/>
                </a:cubicBezTo>
                <a:cubicBezTo>
                  <a:pt x="57" y="2"/>
                  <a:pt x="58" y="2"/>
                  <a:pt x="59" y="2"/>
                </a:cubicBezTo>
                <a:cubicBezTo>
                  <a:pt x="77" y="13"/>
                  <a:pt x="70" y="26"/>
                  <a:pt x="70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15"/>
          <p:cNvSpPr/>
          <p:nvPr>
            <p:custDataLst>
              <p:tags r:id="rId9"/>
            </p:custDataLst>
          </p:nvPr>
        </p:nvSpPr>
        <p:spPr bwMode="auto">
          <a:xfrm flipH="1">
            <a:off x="10683462" y="6382510"/>
            <a:ext cx="137861" cy="50643"/>
          </a:xfrm>
          <a:custGeom>
            <a:avLst/>
            <a:gdLst>
              <a:gd name="T0" fmla="*/ 70 w 74"/>
              <a:gd name="T1" fmla="*/ 22 h 27"/>
              <a:gd name="T2" fmla="*/ 0 w 74"/>
              <a:gd name="T3" fmla="*/ 27 h 27"/>
              <a:gd name="T4" fmla="*/ 0 w 74"/>
              <a:gd name="T5" fmla="*/ 8 h 27"/>
              <a:gd name="T6" fmla="*/ 45 w 74"/>
              <a:gd name="T7" fmla="*/ 9 h 27"/>
              <a:gd name="T8" fmla="*/ 51 w 74"/>
              <a:gd name="T9" fmla="*/ 0 h 27"/>
              <a:gd name="T10" fmla="*/ 54 w 74"/>
              <a:gd name="T11" fmla="*/ 1 h 27"/>
              <a:gd name="T12" fmla="*/ 70 w 74"/>
              <a:gd name="T13" fmla="*/ 2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27">
                <a:moveTo>
                  <a:pt x="70" y="22"/>
                </a:moveTo>
                <a:cubicBezTo>
                  <a:pt x="0" y="27"/>
                  <a:pt x="0" y="27"/>
                  <a:pt x="0" y="27"/>
                </a:cubicBezTo>
                <a:cubicBezTo>
                  <a:pt x="0" y="8"/>
                  <a:pt x="0" y="8"/>
                  <a:pt x="0" y="8"/>
                </a:cubicBezTo>
                <a:cubicBezTo>
                  <a:pt x="13" y="9"/>
                  <a:pt x="38" y="12"/>
                  <a:pt x="45" y="9"/>
                </a:cubicBezTo>
                <a:cubicBezTo>
                  <a:pt x="49" y="7"/>
                  <a:pt x="50" y="3"/>
                  <a:pt x="51" y="0"/>
                </a:cubicBezTo>
                <a:cubicBezTo>
                  <a:pt x="52" y="0"/>
                  <a:pt x="53" y="1"/>
                  <a:pt x="54" y="1"/>
                </a:cubicBezTo>
                <a:cubicBezTo>
                  <a:pt x="74" y="7"/>
                  <a:pt x="70" y="22"/>
                  <a:pt x="70" y="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6"/>
          <p:cNvSpPr/>
          <p:nvPr>
            <p:custDataLst>
              <p:tags r:id="rId10"/>
            </p:custDataLst>
          </p:nvPr>
        </p:nvSpPr>
        <p:spPr bwMode="auto">
          <a:xfrm flipH="1">
            <a:off x="10980286" y="6109601"/>
            <a:ext cx="90032" cy="130828"/>
          </a:xfrm>
          <a:custGeom>
            <a:avLst/>
            <a:gdLst>
              <a:gd name="T0" fmla="*/ 0 w 49"/>
              <a:gd name="T1" fmla="*/ 0 h 71"/>
              <a:gd name="T2" fmla="*/ 4 w 49"/>
              <a:gd name="T3" fmla="*/ 43 h 71"/>
              <a:gd name="T4" fmla="*/ 7 w 49"/>
              <a:gd name="T5" fmla="*/ 70 h 71"/>
              <a:gd name="T6" fmla="*/ 45 w 49"/>
              <a:gd name="T7" fmla="*/ 71 h 71"/>
              <a:gd name="T8" fmla="*/ 46 w 49"/>
              <a:gd name="T9" fmla="*/ 54 h 71"/>
              <a:gd name="T10" fmla="*/ 49 w 49"/>
              <a:gd name="T11" fmla="*/ 24 h 71"/>
              <a:gd name="T12" fmla="*/ 0 w 49"/>
              <a:gd name="T13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71">
                <a:moveTo>
                  <a:pt x="0" y="0"/>
                </a:moveTo>
                <a:cubicBezTo>
                  <a:pt x="4" y="43"/>
                  <a:pt x="4" y="43"/>
                  <a:pt x="4" y="43"/>
                </a:cubicBezTo>
                <a:cubicBezTo>
                  <a:pt x="7" y="70"/>
                  <a:pt x="7" y="70"/>
                  <a:pt x="7" y="70"/>
                </a:cubicBezTo>
                <a:cubicBezTo>
                  <a:pt x="18" y="71"/>
                  <a:pt x="31" y="71"/>
                  <a:pt x="45" y="71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24"/>
                  <a:pt x="49" y="24"/>
                  <a:pt x="49" y="2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17"/>
          <p:cNvSpPr/>
          <p:nvPr>
            <p:custDataLst>
              <p:tags r:id="rId11"/>
            </p:custDataLst>
          </p:nvPr>
        </p:nvSpPr>
        <p:spPr bwMode="auto">
          <a:xfrm flipH="1">
            <a:off x="10800222" y="6106788"/>
            <a:ext cx="111134" cy="126607"/>
          </a:xfrm>
          <a:custGeom>
            <a:avLst/>
            <a:gdLst>
              <a:gd name="T0" fmla="*/ 0 w 60"/>
              <a:gd name="T1" fmla="*/ 0 h 68"/>
              <a:gd name="T2" fmla="*/ 20 w 60"/>
              <a:gd name="T3" fmla="*/ 59 h 68"/>
              <a:gd name="T4" fmla="*/ 23 w 60"/>
              <a:gd name="T5" fmla="*/ 68 h 68"/>
              <a:gd name="T6" fmla="*/ 60 w 60"/>
              <a:gd name="T7" fmla="*/ 60 h 68"/>
              <a:gd name="T8" fmla="*/ 58 w 60"/>
              <a:gd name="T9" fmla="*/ 50 h 68"/>
              <a:gd name="T10" fmla="*/ 53 w 60"/>
              <a:gd name="T11" fmla="*/ 12 h 68"/>
              <a:gd name="T12" fmla="*/ 0 w 60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68">
                <a:moveTo>
                  <a:pt x="0" y="0"/>
                </a:moveTo>
                <a:cubicBezTo>
                  <a:pt x="20" y="59"/>
                  <a:pt x="20" y="59"/>
                  <a:pt x="20" y="59"/>
                </a:cubicBezTo>
                <a:cubicBezTo>
                  <a:pt x="23" y="68"/>
                  <a:pt x="23" y="68"/>
                  <a:pt x="23" y="68"/>
                </a:cubicBezTo>
                <a:cubicBezTo>
                  <a:pt x="35" y="66"/>
                  <a:pt x="48" y="63"/>
                  <a:pt x="60" y="60"/>
                </a:cubicBezTo>
                <a:cubicBezTo>
                  <a:pt x="58" y="50"/>
                  <a:pt x="58" y="50"/>
                  <a:pt x="58" y="50"/>
                </a:cubicBezTo>
                <a:cubicBezTo>
                  <a:pt x="53" y="12"/>
                  <a:pt x="53" y="12"/>
                  <a:pt x="53" y="1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18"/>
          <p:cNvSpPr/>
          <p:nvPr>
            <p:custDataLst>
              <p:tags r:id="rId12"/>
            </p:custDataLst>
          </p:nvPr>
        </p:nvSpPr>
        <p:spPr bwMode="auto">
          <a:xfrm flipH="1">
            <a:off x="10653921" y="5605986"/>
            <a:ext cx="343247" cy="185691"/>
          </a:xfrm>
          <a:custGeom>
            <a:avLst/>
            <a:gdLst>
              <a:gd name="T0" fmla="*/ 173 w 185"/>
              <a:gd name="T1" fmla="*/ 0 h 100"/>
              <a:gd name="T2" fmla="*/ 185 w 185"/>
              <a:gd name="T3" fmla="*/ 21 h 100"/>
              <a:gd name="T4" fmla="*/ 146 w 185"/>
              <a:gd name="T5" fmla="*/ 46 h 100"/>
              <a:gd name="T6" fmla="*/ 27 w 185"/>
              <a:gd name="T7" fmla="*/ 83 h 100"/>
              <a:gd name="T8" fmla="*/ 28 w 185"/>
              <a:gd name="T9" fmla="*/ 48 h 100"/>
              <a:gd name="T10" fmla="*/ 96 w 185"/>
              <a:gd name="T11" fmla="*/ 25 h 100"/>
              <a:gd name="T12" fmla="*/ 173 w 185"/>
              <a:gd name="T13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" h="100">
                <a:moveTo>
                  <a:pt x="173" y="0"/>
                </a:move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69" y="32"/>
                  <a:pt x="146" y="46"/>
                </a:cubicBezTo>
                <a:cubicBezTo>
                  <a:pt x="105" y="70"/>
                  <a:pt x="45" y="100"/>
                  <a:pt x="27" y="83"/>
                </a:cubicBezTo>
                <a:cubicBezTo>
                  <a:pt x="0" y="57"/>
                  <a:pt x="28" y="48"/>
                  <a:pt x="28" y="48"/>
                </a:cubicBezTo>
                <a:cubicBezTo>
                  <a:pt x="96" y="25"/>
                  <a:pt x="96" y="25"/>
                  <a:pt x="96" y="25"/>
                </a:cubicBezTo>
                <a:cubicBezTo>
                  <a:pt x="173" y="0"/>
                  <a:pt x="173" y="0"/>
                  <a:pt x="173" y="0"/>
                </a:cubicBezTo>
              </a:path>
            </a:pathLst>
          </a:custGeom>
          <a:solidFill>
            <a:srgbClr val="F9E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19"/>
          <p:cNvSpPr/>
          <p:nvPr>
            <p:custDataLst>
              <p:tags r:id="rId13"/>
            </p:custDataLst>
          </p:nvPr>
        </p:nvSpPr>
        <p:spPr bwMode="auto">
          <a:xfrm flipH="1">
            <a:off x="10554041" y="5576444"/>
            <a:ext cx="149115" cy="94253"/>
          </a:xfrm>
          <a:custGeom>
            <a:avLst/>
            <a:gdLst>
              <a:gd name="T0" fmla="*/ 14 w 80"/>
              <a:gd name="T1" fmla="*/ 40 h 51"/>
              <a:gd name="T2" fmla="*/ 65 w 80"/>
              <a:gd name="T3" fmla="*/ 34 h 51"/>
              <a:gd name="T4" fmla="*/ 66 w 80"/>
              <a:gd name="T5" fmla="*/ 0 h 51"/>
              <a:gd name="T6" fmla="*/ 14 w 80"/>
              <a:gd name="T7" fmla="*/ 16 h 51"/>
              <a:gd name="T8" fmla="*/ 0 w 80"/>
              <a:gd name="T9" fmla="*/ 30 h 51"/>
              <a:gd name="T10" fmla="*/ 14 w 80"/>
              <a:gd name="T11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51">
                <a:moveTo>
                  <a:pt x="14" y="40"/>
                </a:moveTo>
                <a:cubicBezTo>
                  <a:pt x="14" y="40"/>
                  <a:pt x="51" y="51"/>
                  <a:pt x="65" y="34"/>
                </a:cubicBezTo>
                <a:cubicBezTo>
                  <a:pt x="80" y="17"/>
                  <a:pt x="66" y="0"/>
                  <a:pt x="66" y="0"/>
                </a:cubicBezTo>
                <a:cubicBezTo>
                  <a:pt x="14" y="16"/>
                  <a:pt x="14" y="16"/>
                  <a:pt x="14" y="16"/>
                </a:cubicBezTo>
                <a:cubicBezTo>
                  <a:pt x="0" y="30"/>
                  <a:pt x="0" y="30"/>
                  <a:pt x="0" y="30"/>
                </a:cubicBezTo>
                <a:lnTo>
                  <a:pt x="14" y="4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20"/>
          <p:cNvSpPr/>
          <p:nvPr>
            <p:custDataLst>
              <p:tags r:id="rId14"/>
            </p:custDataLst>
          </p:nvPr>
        </p:nvSpPr>
        <p:spPr bwMode="auto">
          <a:xfrm flipH="1">
            <a:off x="10797409" y="5710085"/>
            <a:ext cx="42202" cy="36575"/>
          </a:xfrm>
          <a:custGeom>
            <a:avLst/>
            <a:gdLst>
              <a:gd name="T0" fmla="*/ 12 w 23"/>
              <a:gd name="T1" fmla="*/ 0 h 20"/>
              <a:gd name="T2" fmla="*/ 0 w 23"/>
              <a:gd name="T3" fmla="*/ 3 h 20"/>
              <a:gd name="T4" fmla="*/ 2 w 23"/>
              <a:gd name="T5" fmla="*/ 20 h 20"/>
              <a:gd name="T6" fmla="*/ 23 w 23"/>
              <a:gd name="T7" fmla="*/ 10 h 20"/>
              <a:gd name="T8" fmla="*/ 12 w 23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0">
                <a:moveTo>
                  <a:pt x="12" y="0"/>
                </a:moveTo>
                <a:cubicBezTo>
                  <a:pt x="8" y="1"/>
                  <a:pt x="4" y="2"/>
                  <a:pt x="0" y="3"/>
                </a:cubicBezTo>
                <a:cubicBezTo>
                  <a:pt x="0" y="8"/>
                  <a:pt x="1" y="14"/>
                  <a:pt x="2" y="20"/>
                </a:cubicBezTo>
                <a:cubicBezTo>
                  <a:pt x="9" y="17"/>
                  <a:pt x="16" y="14"/>
                  <a:pt x="23" y="10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21"/>
          <p:cNvSpPr/>
          <p:nvPr>
            <p:custDataLst>
              <p:tags r:id="rId15"/>
            </p:custDataLst>
          </p:nvPr>
        </p:nvSpPr>
        <p:spPr bwMode="auto">
          <a:xfrm flipH="1">
            <a:off x="9845040" y="6141957"/>
            <a:ext cx="326366" cy="277130"/>
          </a:xfrm>
          <a:custGeom>
            <a:avLst/>
            <a:gdLst>
              <a:gd name="T0" fmla="*/ 232 w 232"/>
              <a:gd name="T1" fmla="*/ 176 h 197"/>
              <a:gd name="T2" fmla="*/ 207 w 232"/>
              <a:gd name="T3" fmla="*/ 197 h 197"/>
              <a:gd name="T4" fmla="*/ 128 w 232"/>
              <a:gd name="T5" fmla="*/ 163 h 197"/>
              <a:gd name="T6" fmla="*/ 0 w 232"/>
              <a:gd name="T7" fmla="*/ 111 h 197"/>
              <a:gd name="T8" fmla="*/ 14 w 232"/>
              <a:gd name="T9" fmla="*/ 42 h 197"/>
              <a:gd name="T10" fmla="*/ 92 w 232"/>
              <a:gd name="T11" fmla="*/ 0 h 197"/>
              <a:gd name="T12" fmla="*/ 180 w 232"/>
              <a:gd name="T13" fmla="*/ 109 h 197"/>
              <a:gd name="T14" fmla="*/ 232 w 232"/>
              <a:gd name="T15" fmla="*/ 176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2" h="197">
                <a:moveTo>
                  <a:pt x="232" y="176"/>
                </a:moveTo>
                <a:lnTo>
                  <a:pt x="207" y="197"/>
                </a:lnTo>
                <a:lnTo>
                  <a:pt x="128" y="163"/>
                </a:lnTo>
                <a:lnTo>
                  <a:pt x="0" y="111"/>
                </a:lnTo>
                <a:lnTo>
                  <a:pt x="14" y="42"/>
                </a:lnTo>
                <a:lnTo>
                  <a:pt x="92" y="0"/>
                </a:lnTo>
                <a:lnTo>
                  <a:pt x="180" y="109"/>
                </a:lnTo>
                <a:lnTo>
                  <a:pt x="232" y="1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22"/>
          <p:cNvSpPr/>
          <p:nvPr>
            <p:custDataLst>
              <p:tags r:id="rId16"/>
            </p:custDataLst>
          </p:nvPr>
        </p:nvSpPr>
        <p:spPr bwMode="auto">
          <a:xfrm flipH="1">
            <a:off x="10041985" y="4752090"/>
            <a:ext cx="1679657" cy="1546016"/>
          </a:xfrm>
          <a:custGeom>
            <a:avLst/>
            <a:gdLst>
              <a:gd name="T0" fmla="*/ 1194 w 1194"/>
              <a:gd name="T1" fmla="*/ 988 h 1099"/>
              <a:gd name="T2" fmla="*/ 1102 w 1194"/>
              <a:gd name="T3" fmla="*/ 1099 h 1099"/>
              <a:gd name="T4" fmla="*/ 731 w 1194"/>
              <a:gd name="T5" fmla="*/ 760 h 1099"/>
              <a:gd name="T6" fmla="*/ 688 w 1194"/>
              <a:gd name="T7" fmla="*/ 722 h 1099"/>
              <a:gd name="T8" fmla="*/ 0 w 1194"/>
              <a:gd name="T9" fmla="*/ 96 h 1099"/>
              <a:gd name="T10" fmla="*/ 104 w 1194"/>
              <a:gd name="T11" fmla="*/ 0 h 1099"/>
              <a:gd name="T12" fmla="*/ 1194 w 1194"/>
              <a:gd name="T13" fmla="*/ 988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4" h="1099">
                <a:moveTo>
                  <a:pt x="1194" y="988"/>
                </a:moveTo>
                <a:lnTo>
                  <a:pt x="1102" y="1099"/>
                </a:lnTo>
                <a:lnTo>
                  <a:pt x="731" y="760"/>
                </a:lnTo>
                <a:lnTo>
                  <a:pt x="688" y="722"/>
                </a:lnTo>
                <a:lnTo>
                  <a:pt x="0" y="96"/>
                </a:lnTo>
                <a:lnTo>
                  <a:pt x="104" y="0"/>
                </a:lnTo>
                <a:lnTo>
                  <a:pt x="1194" y="98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23"/>
          <p:cNvSpPr/>
          <p:nvPr>
            <p:custDataLst>
              <p:tags r:id="rId17"/>
            </p:custDataLst>
          </p:nvPr>
        </p:nvSpPr>
        <p:spPr bwMode="auto">
          <a:xfrm flipH="1">
            <a:off x="10041985" y="4752091"/>
            <a:ext cx="1679657" cy="1546016"/>
          </a:xfrm>
          <a:custGeom>
            <a:avLst/>
            <a:gdLst>
              <a:gd name="T0" fmla="*/ 1194 w 1194"/>
              <a:gd name="T1" fmla="*/ 988 h 1099"/>
              <a:gd name="T2" fmla="*/ 1102 w 1194"/>
              <a:gd name="T3" fmla="*/ 1099 h 1099"/>
              <a:gd name="T4" fmla="*/ 731 w 1194"/>
              <a:gd name="T5" fmla="*/ 760 h 1099"/>
              <a:gd name="T6" fmla="*/ 688 w 1194"/>
              <a:gd name="T7" fmla="*/ 722 h 1099"/>
              <a:gd name="T8" fmla="*/ 0 w 1194"/>
              <a:gd name="T9" fmla="*/ 96 h 1099"/>
              <a:gd name="T10" fmla="*/ 104 w 1194"/>
              <a:gd name="T11" fmla="*/ 0 h 1099"/>
              <a:gd name="T12" fmla="*/ 1194 w 1194"/>
              <a:gd name="T13" fmla="*/ 988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4" h="1099">
                <a:moveTo>
                  <a:pt x="1194" y="988"/>
                </a:moveTo>
                <a:lnTo>
                  <a:pt x="1102" y="1099"/>
                </a:lnTo>
                <a:lnTo>
                  <a:pt x="731" y="760"/>
                </a:lnTo>
                <a:lnTo>
                  <a:pt x="688" y="722"/>
                </a:lnTo>
                <a:lnTo>
                  <a:pt x="0" y="96"/>
                </a:lnTo>
                <a:lnTo>
                  <a:pt x="104" y="0"/>
                </a:lnTo>
                <a:lnTo>
                  <a:pt x="1194" y="988"/>
                </a:ln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24"/>
          <p:cNvSpPr/>
          <p:nvPr>
            <p:custDataLst>
              <p:tags r:id="rId18"/>
            </p:custDataLst>
          </p:nvPr>
        </p:nvSpPr>
        <p:spPr bwMode="auto">
          <a:xfrm flipH="1">
            <a:off x="9845040" y="6295292"/>
            <a:ext cx="146302" cy="123794"/>
          </a:xfrm>
          <a:custGeom>
            <a:avLst/>
            <a:gdLst>
              <a:gd name="T0" fmla="*/ 104 w 104"/>
              <a:gd name="T1" fmla="*/ 67 h 88"/>
              <a:gd name="T2" fmla="*/ 79 w 104"/>
              <a:gd name="T3" fmla="*/ 88 h 88"/>
              <a:gd name="T4" fmla="*/ 0 w 104"/>
              <a:gd name="T5" fmla="*/ 54 h 88"/>
              <a:gd name="T6" fmla="*/ 52 w 104"/>
              <a:gd name="T7" fmla="*/ 0 h 88"/>
              <a:gd name="T8" fmla="*/ 104 w 104"/>
              <a:gd name="T9" fmla="*/ 6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88">
                <a:moveTo>
                  <a:pt x="104" y="67"/>
                </a:moveTo>
                <a:lnTo>
                  <a:pt x="79" y="88"/>
                </a:lnTo>
                <a:lnTo>
                  <a:pt x="0" y="54"/>
                </a:lnTo>
                <a:lnTo>
                  <a:pt x="52" y="0"/>
                </a:lnTo>
                <a:lnTo>
                  <a:pt x="104" y="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25"/>
          <p:cNvSpPr/>
          <p:nvPr>
            <p:custDataLst>
              <p:tags r:id="rId19"/>
            </p:custDataLst>
          </p:nvPr>
        </p:nvSpPr>
        <p:spPr bwMode="auto">
          <a:xfrm flipH="1">
            <a:off x="10776307" y="5686171"/>
            <a:ext cx="334806" cy="365754"/>
          </a:xfrm>
          <a:custGeom>
            <a:avLst/>
            <a:gdLst>
              <a:gd name="T0" fmla="*/ 181 w 181"/>
              <a:gd name="T1" fmla="*/ 178 h 198"/>
              <a:gd name="T2" fmla="*/ 0 w 181"/>
              <a:gd name="T3" fmla="*/ 193 h 198"/>
              <a:gd name="T4" fmla="*/ 61 w 181"/>
              <a:gd name="T5" fmla="*/ 1 h 198"/>
              <a:gd name="T6" fmla="*/ 146 w 181"/>
              <a:gd name="T7" fmla="*/ 0 h 198"/>
              <a:gd name="T8" fmla="*/ 151 w 181"/>
              <a:gd name="T9" fmla="*/ 46 h 198"/>
              <a:gd name="T10" fmla="*/ 159 w 181"/>
              <a:gd name="T11" fmla="*/ 89 h 198"/>
              <a:gd name="T12" fmla="*/ 181 w 181"/>
              <a:gd name="T13" fmla="*/ 17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1" h="198">
                <a:moveTo>
                  <a:pt x="181" y="178"/>
                </a:moveTo>
                <a:cubicBezTo>
                  <a:pt x="113" y="198"/>
                  <a:pt x="46" y="197"/>
                  <a:pt x="0" y="193"/>
                </a:cubicBezTo>
                <a:cubicBezTo>
                  <a:pt x="20" y="100"/>
                  <a:pt x="61" y="1"/>
                  <a:pt x="61" y="1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12"/>
                  <a:pt x="148" y="28"/>
                  <a:pt x="151" y="46"/>
                </a:cubicBezTo>
                <a:cubicBezTo>
                  <a:pt x="153" y="59"/>
                  <a:pt x="156" y="74"/>
                  <a:pt x="159" y="89"/>
                </a:cubicBezTo>
                <a:cubicBezTo>
                  <a:pt x="166" y="119"/>
                  <a:pt x="174" y="152"/>
                  <a:pt x="181" y="178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26"/>
          <p:cNvSpPr/>
          <p:nvPr>
            <p:custDataLst>
              <p:tags r:id="rId20"/>
            </p:custDataLst>
          </p:nvPr>
        </p:nvSpPr>
        <p:spPr bwMode="auto">
          <a:xfrm flipH="1">
            <a:off x="10745359" y="6016756"/>
            <a:ext cx="384043" cy="222266"/>
          </a:xfrm>
          <a:custGeom>
            <a:avLst/>
            <a:gdLst>
              <a:gd name="T0" fmla="*/ 208 w 208"/>
              <a:gd name="T1" fmla="*/ 62 h 120"/>
              <a:gd name="T2" fmla="*/ 0 w 208"/>
              <a:gd name="T3" fmla="*/ 88 h 120"/>
              <a:gd name="T4" fmla="*/ 10 w 208"/>
              <a:gd name="T5" fmla="*/ 14 h 120"/>
              <a:gd name="T6" fmla="*/ 143 w 208"/>
              <a:gd name="T7" fmla="*/ 10 h 120"/>
              <a:gd name="T8" fmla="*/ 173 w 208"/>
              <a:gd name="T9" fmla="*/ 4 h 120"/>
              <a:gd name="T10" fmla="*/ 191 w 208"/>
              <a:gd name="T11" fmla="*/ 0 h 120"/>
              <a:gd name="T12" fmla="*/ 196 w 208"/>
              <a:gd name="T13" fmla="*/ 19 h 120"/>
              <a:gd name="T14" fmla="*/ 204 w 208"/>
              <a:gd name="T15" fmla="*/ 49 h 120"/>
              <a:gd name="T16" fmla="*/ 208 w 208"/>
              <a:gd name="T17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120">
                <a:moveTo>
                  <a:pt x="208" y="62"/>
                </a:moveTo>
                <a:cubicBezTo>
                  <a:pt x="113" y="120"/>
                  <a:pt x="0" y="88"/>
                  <a:pt x="0" y="88"/>
                </a:cubicBezTo>
                <a:cubicBezTo>
                  <a:pt x="1" y="65"/>
                  <a:pt x="5" y="40"/>
                  <a:pt x="10" y="14"/>
                </a:cubicBezTo>
                <a:cubicBezTo>
                  <a:pt x="45" y="17"/>
                  <a:pt x="92" y="18"/>
                  <a:pt x="143" y="10"/>
                </a:cubicBezTo>
                <a:cubicBezTo>
                  <a:pt x="153" y="9"/>
                  <a:pt x="163" y="7"/>
                  <a:pt x="173" y="4"/>
                </a:cubicBezTo>
                <a:cubicBezTo>
                  <a:pt x="179" y="3"/>
                  <a:pt x="185" y="1"/>
                  <a:pt x="191" y="0"/>
                </a:cubicBezTo>
                <a:cubicBezTo>
                  <a:pt x="193" y="6"/>
                  <a:pt x="194" y="13"/>
                  <a:pt x="196" y="19"/>
                </a:cubicBezTo>
                <a:cubicBezTo>
                  <a:pt x="199" y="31"/>
                  <a:pt x="202" y="41"/>
                  <a:pt x="204" y="49"/>
                </a:cubicBezTo>
                <a:cubicBezTo>
                  <a:pt x="207" y="57"/>
                  <a:pt x="208" y="62"/>
                  <a:pt x="208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27"/>
          <p:cNvSpPr/>
          <p:nvPr>
            <p:custDataLst>
              <p:tags r:id="rId21"/>
            </p:custDataLst>
          </p:nvPr>
        </p:nvSpPr>
        <p:spPr bwMode="auto">
          <a:xfrm flipH="1">
            <a:off x="10651107" y="5244452"/>
            <a:ext cx="559886" cy="496582"/>
          </a:xfrm>
          <a:custGeom>
            <a:avLst/>
            <a:gdLst>
              <a:gd name="T0" fmla="*/ 272 w 303"/>
              <a:gd name="T1" fmla="*/ 119 h 269"/>
              <a:gd name="T2" fmla="*/ 297 w 303"/>
              <a:gd name="T3" fmla="*/ 160 h 269"/>
              <a:gd name="T4" fmla="*/ 174 w 303"/>
              <a:gd name="T5" fmla="*/ 260 h 269"/>
              <a:gd name="T6" fmla="*/ 163 w 303"/>
              <a:gd name="T7" fmla="*/ 262 h 269"/>
              <a:gd name="T8" fmla="*/ 154 w 303"/>
              <a:gd name="T9" fmla="*/ 263 h 269"/>
              <a:gd name="T10" fmla="*/ 150 w 303"/>
              <a:gd name="T11" fmla="*/ 263 h 269"/>
              <a:gd name="T12" fmla="*/ 16 w 303"/>
              <a:gd name="T13" fmla="*/ 191 h 269"/>
              <a:gd name="T14" fmla="*/ 4 w 303"/>
              <a:gd name="T15" fmla="*/ 149 h 269"/>
              <a:gd name="T16" fmla="*/ 3 w 303"/>
              <a:gd name="T17" fmla="*/ 138 h 269"/>
              <a:gd name="T18" fmla="*/ 121 w 303"/>
              <a:gd name="T19" fmla="*/ 1 h 269"/>
              <a:gd name="T20" fmla="*/ 157 w 303"/>
              <a:gd name="T21" fmla="*/ 2 h 269"/>
              <a:gd name="T22" fmla="*/ 168 w 303"/>
              <a:gd name="T23" fmla="*/ 4 h 269"/>
              <a:gd name="T24" fmla="*/ 258 w 303"/>
              <a:gd name="T25" fmla="*/ 73 h 269"/>
              <a:gd name="T26" fmla="*/ 271 w 303"/>
              <a:gd name="T27" fmla="*/ 115 h 269"/>
              <a:gd name="T28" fmla="*/ 272 w 303"/>
              <a:gd name="T29" fmla="*/ 11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3" h="269">
                <a:moveTo>
                  <a:pt x="272" y="119"/>
                </a:moveTo>
                <a:cubicBezTo>
                  <a:pt x="286" y="130"/>
                  <a:pt x="295" y="144"/>
                  <a:pt x="297" y="160"/>
                </a:cubicBezTo>
                <a:cubicBezTo>
                  <a:pt x="303" y="206"/>
                  <a:pt x="248" y="251"/>
                  <a:pt x="174" y="260"/>
                </a:cubicBezTo>
                <a:cubicBezTo>
                  <a:pt x="170" y="261"/>
                  <a:pt x="166" y="261"/>
                  <a:pt x="163" y="262"/>
                </a:cubicBezTo>
                <a:cubicBezTo>
                  <a:pt x="160" y="262"/>
                  <a:pt x="157" y="263"/>
                  <a:pt x="154" y="263"/>
                </a:cubicBezTo>
                <a:cubicBezTo>
                  <a:pt x="153" y="263"/>
                  <a:pt x="151" y="263"/>
                  <a:pt x="150" y="263"/>
                </a:cubicBezTo>
                <a:cubicBezTo>
                  <a:pt x="93" y="269"/>
                  <a:pt x="40" y="239"/>
                  <a:pt x="16" y="191"/>
                </a:cubicBezTo>
                <a:cubicBezTo>
                  <a:pt x="10" y="178"/>
                  <a:pt x="6" y="164"/>
                  <a:pt x="4" y="149"/>
                </a:cubicBezTo>
                <a:cubicBezTo>
                  <a:pt x="3" y="145"/>
                  <a:pt x="3" y="142"/>
                  <a:pt x="3" y="138"/>
                </a:cubicBezTo>
                <a:cubicBezTo>
                  <a:pt x="0" y="70"/>
                  <a:pt x="51" y="10"/>
                  <a:pt x="121" y="1"/>
                </a:cubicBezTo>
                <a:cubicBezTo>
                  <a:pt x="133" y="0"/>
                  <a:pt x="146" y="0"/>
                  <a:pt x="157" y="2"/>
                </a:cubicBezTo>
                <a:cubicBezTo>
                  <a:pt x="161" y="2"/>
                  <a:pt x="165" y="3"/>
                  <a:pt x="168" y="4"/>
                </a:cubicBezTo>
                <a:cubicBezTo>
                  <a:pt x="207" y="12"/>
                  <a:pt x="241" y="38"/>
                  <a:pt x="258" y="73"/>
                </a:cubicBezTo>
                <a:cubicBezTo>
                  <a:pt x="265" y="86"/>
                  <a:pt x="270" y="100"/>
                  <a:pt x="271" y="115"/>
                </a:cubicBezTo>
                <a:cubicBezTo>
                  <a:pt x="272" y="117"/>
                  <a:pt x="272" y="118"/>
                  <a:pt x="272" y="119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28"/>
          <p:cNvSpPr/>
          <p:nvPr>
            <p:custDataLst>
              <p:tags r:id="rId22"/>
            </p:custDataLst>
          </p:nvPr>
        </p:nvSpPr>
        <p:spPr bwMode="auto">
          <a:xfrm flipH="1">
            <a:off x="10886034" y="5503293"/>
            <a:ext cx="42202" cy="49237"/>
          </a:xfrm>
          <a:custGeom>
            <a:avLst/>
            <a:gdLst>
              <a:gd name="T0" fmla="*/ 21 w 23"/>
              <a:gd name="T1" fmla="*/ 11 h 27"/>
              <a:gd name="T2" fmla="*/ 15 w 23"/>
              <a:gd name="T3" fmla="*/ 25 h 27"/>
              <a:gd name="T4" fmla="*/ 2 w 23"/>
              <a:gd name="T5" fmla="*/ 16 h 27"/>
              <a:gd name="T6" fmla="*/ 8 w 23"/>
              <a:gd name="T7" fmla="*/ 1 h 27"/>
              <a:gd name="T8" fmla="*/ 21 w 23"/>
              <a:gd name="T9" fmla="*/ 1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7">
                <a:moveTo>
                  <a:pt x="21" y="11"/>
                </a:moveTo>
                <a:cubicBezTo>
                  <a:pt x="23" y="17"/>
                  <a:pt x="20" y="24"/>
                  <a:pt x="15" y="25"/>
                </a:cubicBezTo>
                <a:cubicBezTo>
                  <a:pt x="10" y="27"/>
                  <a:pt x="4" y="23"/>
                  <a:pt x="2" y="16"/>
                </a:cubicBezTo>
                <a:cubicBezTo>
                  <a:pt x="0" y="10"/>
                  <a:pt x="3" y="3"/>
                  <a:pt x="8" y="1"/>
                </a:cubicBezTo>
                <a:cubicBezTo>
                  <a:pt x="13" y="0"/>
                  <a:pt x="19" y="4"/>
                  <a:pt x="21" y="11"/>
                </a:cubicBezTo>
              </a:path>
            </a:pathLst>
          </a:custGeom>
          <a:solidFill>
            <a:srgbClr val="310E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29"/>
          <p:cNvSpPr/>
          <p:nvPr>
            <p:custDataLst>
              <p:tags r:id="rId23"/>
            </p:custDataLst>
          </p:nvPr>
        </p:nvSpPr>
        <p:spPr bwMode="auto">
          <a:xfrm flipH="1">
            <a:off x="10756613" y="5445616"/>
            <a:ext cx="42202" cy="49237"/>
          </a:xfrm>
          <a:custGeom>
            <a:avLst/>
            <a:gdLst>
              <a:gd name="T0" fmla="*/ 21 w 23"/>
              <a:gd name="T1" fmla="*/ 10 h 27"/>
              <a:gd name="T2" fmla="*/ 16 w 23"/>
              <a:gd name="T3" fmla="*/ 25 h 27"/>
              <a:gd name="T4" fmla="*/ 3 w 23"/>
              <a:gd name="T5" fmla="*/ 17 h 27"/>
              <a:gd name="T6" fmla="*/ 8 w 23"/>
              <a:gd name="T7" fmla="*/ 2 h 27"/>
              <a:gd name="T8" fmla="*/ 21 w 23"/>
              <a:gd name="T9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7">
                <a:moveTo>
                  <a:pt x="21" y="10"/>
                </a:moveTo>
                <a:cubicBezTo>
                  <a:pt x="23" y="17"/>
                  <a:pt x="21" y="23"/>
                  <a:pt x="16" y="25"/>
                </a:cubicBezTo>
                <a:cubicBezTo>
                  <a:pt x="11" y="27"/>
                  <a:pt x="5" y="23"/>
                  <a:pt x="3" y="17"/>
                </a:cubicBezTo>
                <a:cubicBezTo>
                  <a:pt x="0" y="10"/>
                  <a:pt x="3" y="3"/>
                  <a:pt x="8" y="2"/>
                </a:cubicBezTo>
                <a:cubicBezTo>
                  <a:pt x="13" y="0"/>
                  <a:pt x="19" y="4"/>
                  <a:pt x="21" y="10"/>
                </a:cubicBezTo>
              </a:path>
            </a:pathLst>
          </a:custGeom>
          <a:solidFill>
            <a:srgbClr val="310E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30"/>
          <p:cNvSpPr/>
          <p:nvPr>
            <p:custDataLst>
              <p:tags r:id="rId24"/>
            </p:custDataLst>
          </p:nvPr>
        </p:nvSpPr>
        <p:spPr bwMode="auto">
          <a:xfrm flipH="1">
            <a:off x="10756613" y="5546902"/>
            <a:ext cx="102693" cy="68931"/>
          </a:xfrm>
          <a:custGeom>
            <a:avLst/>
            <a:gdLst>
              <a:gd name="T0" fmla="*/ 0 w 56"/>
              <a:gd name="T1" fmla="*/ 30 h 37"/>
              <a:gd name="T2" fmla="*/ 53 w 56"/>
              <a:gd name="T3" fmla="*/ 0 h 37"/>
              <a:gd name="T4" fmla="*/ 38 w 56"/>
              <a:gd name="T5" fmla="*/ 28 h 37"/>
              <a:gd name="T6" fmla="*/ 0 w 56"/>
              <a:gd name="T7" fmla="*/ 3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37">
                <a:moveTo>
                  <a:pt x="0" y="30"/>
                </a:move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6" y="20"/>
                  <a:pt x="38" y="28"/>
                </a:cubicBezTo>
                <a:cubicBezTo>
                  <a:pt x="21" y="37"/>
                  <a:pt x="0" y="30"/>
                  <a:pt x="0" y="3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38"/>
          <p:cNvSpPr/>
          <p:nvPr>
            <p:custDataLst>
              <p:tags r:id="rId25"/>
            </p:custDataLst>
          </p:nvPr>
        </p:nvSpPr>
        <p:spPr bwMode="auto">
          <a:xfrm flipH="1">
            <a:off x="10788968" y="5510327"/>
            <a:ext cx="39389" cy="37983"/>
          </a:xfrm>
          <a:custGeom>
            <a:avLst/>
            <a:gdLst>
              <a:gd name="T0" fmla="*/ 19 w 21"/>
              <a:gd name="T1" fmla="*/ 6 h 21"/>
              <a:gd name="T2" fmla="*/ 15 w 21"/>
              <a:gd name="T3" fmla="*/ 19 h 21"/>
              <a:gd name="T4" fmla="*/ 3 w 21"/>
              <a:gd name="T5" fmla="*/ 15 h 21"/>
              <a:gd name="T6" fmla="*/ 6 w 21"/>
              <a:gd name="T7" fmla="*/ 3 h 21"/>
              <a:gd name="T8" fmla="*/ 19 w 21"/>
              <a:gd name="T9" fmla="*/ 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19" y="6"/>
                </a:moveTo>
                <a:cubicBezTo>
                  <a:pt x="21" y="11"/>
                  <a:pt x="19" y="16"/>
                  <a:pt x="15" y="19"/>
                </a:cubicBezTo>
                <a:cubicBezTo>
                  <a:pt x="10" y="21"/>
                  <a:pt x="5" y="19"/>
                  <a:pt x="3" y="15"/>
                </a:cubicBezTo>
                <a:cubicBezTo>
                  <a:pt x="0" y="10"/>
                  <a:pt x="2" y="5"/>
                  <a:pt x="6" y="3"/>
                </a:cubicBezTo>
                <a:cubicBezTo>
                  <a:pt x="11" y="0"/>
                  <a:pt x="16" y="2"/>
                  <a:pt x="19" y="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39"/>
          <p:cNvSpPr/>
          <p:nvPr>
            <p:custDataLst>
              <p:tags r:id="rId26"/>
            </p:custDataLst>
          </p:nvPr>
        </p:nvSpPr>
        <p:spPr bwMode="auto">
          <a:xfrm flipH="1">
            <a:off x="10711597" y="5221944"/>
            <a:ext cx="523310" cy="488142"/>
          </a:xfrm>
          <a:custGeom>
            <a:avLst/>
            <a:gdLst>
              <a:gd name="T0" fmla="*/ 88 w 283"/>
              <a:gd name="T1" fmla="*/ 202 h 264"/>
              <a:gd name="T2" fmla="*/ 98 w 283"/>
              <a:gd name="T3" fmla="*/ 118 h 264"/>
              <a:gd name="T4" fmla="*/ 188 w 283"/>
              <a:gd name="T5" fmla="*/ 114 h 264"/>
              <a:gd name="T6" fmla="*/ 173 w 283"/>
              <a:gd name="T7" fmla="*/ 100 h 264"/>
              <a:gd name="T8" fmla="*/ 226 w 283"/>
              <a:gd name="T9" fmla="*/ 99 h 264"/>
              <a:gd name="T10" fmla="*/ 215 w 283"/>
              <a:gd name="T11" fmla="*/ 87 h 264"/>
              <a:gd name="T12" fmla="*/ 283 w 283"/>
              <a:gd name="T13" fmla="*/ 79 h 264"/>
              <a:gd name="T14" fmla="*/ 184 w 283"/>
              <a:gd name="T15" fmla="*/ 3 h 264"/>
              <a:gd name="T16" fmla="*/ 172 w 283"/>
              <a:gd name="T17" fmla="*/ 1 h 264"/>
              <a:gd name="T18" fmla="*/ 151 w 283"/>
              <a:gd name="T19" fmla="*/ 0 h 264"/>
              <a:gd name="T20" fmla="*/ 132 w 283"/>
              <a:gd name="T21" fmla="*/ 1 h 264"/>
              <a:gd name="T22" fmla="*/ 3 w 283"/>
              <a:gd name="T23" fmla="*/ 150 h 264"/>
              <a:gd name="T24" fmla="*/ 4 w 283"/>
              <a:gd name="T25" fmla="*/ 163 h 264"/>
              <a:gd name="T26" fmla="*/ 18 w 283"/>
              <a:gd name="T27" fmla="*/ 208 h 264"/>
              <a:gd name="T28" fmla="*/ 72 w 283"/>
              <a:gd name="T29" fmla="*/ 264 h 264"/>
              <a:gd name="T30" fmla="*/ 88 w 283"/>
              <a:gd name="T31" fmla="*/ 202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3" h="264">
                <a:moveTo>
                  <a:pt x="88" y="202"/>
                </a:moveTo>
                <a:cubicBezTo>
                  <a:pt x="88" y="202"/>
                  <a:pt x="70" y="180"/>
                  <a:pt x="98" y="118"/>
                </a:cubicBezTo>
                <a:cubicBezTo>
                  <a:pt x="98" y="118"/>
                  <a:pt x="141" y="133"/>
                  <a:pt x="188" y="114"/>
                </a:cubicBezTo>
                <a:cubicBezTo>
                  <a:pt x="173" y="100"/>
                  <a:pt x="173" y="100"/>
                  <a:pt x="173" y="100"/>
                </a:cubicBezTo>
                <a:cubicBezTo>
                  <a:pt x="173" y="100"/>
                  <a:pt x="205" y="106"/>
                  <a:pt x="226" y="99"/>
                </a:cubicBezTo>
                <a:cubicBezTo>
                  <a:pt x="215" y="87"/>
                  <a:pt x="215" y="87"/>
                  <a:pt x="215" y="87"/>
                </a:cubicBezTo>
                <a:cubicBezTo>
                  <a:pt x="215" y="87"/>
                  <a:pt x="258" y="89"/>
                  <a:pt x="283" y="79"/>
                </a:cubicBezTo>
                <a:cubicBezTo>
                  <a:pt x="263" y="40"/>
                  <a:pt x="227" y="13"/>
                  <a:pt x="184" y="3"/>
                </a:cubicBezTo>
                <a:cubicBezTo>
                  <a:pt x="180" y="2"/>
                  <a:pt x="176" y="2"/>
                  <a:pt x="172" y="1"/>
                </a:cubicBezTo>
                <a:cubicBezTo>
                  <a:pt x="165" y="0"/>
                  <a:pt x="158" y="0"/>
                  <a:pt x="151" y="0"/>
                </a:cubicBezTo>
                <a:cubicBezTo>
                  <a:pt x="145" y="0"/>
                  <a:pt x="139" y="0"/>
                  <a:pt x="132" y="1"/>
                </a:cubicBezTo>
                <a:cubicBezTo>
                  <a:pt x="57" y="11"/>
                  <a:pt x="0" y="76"/>
                  <a:pt x="3" y="150"/>
                </a:cubicBezTo>
                <a:cubicBezTo>
                  <a:pt x="3" y="154"/>
                  <a:pt x="4" y="158"/>
                  <a:pt x="4" y="163"/>
                </a:cubicBezTo>
                <a:cubicBezTo>
                  <a:pt x="6" y="179"/>
                  <a:pt x="11" y="194"/>
                  <a:pt x="18" y="208"/>
                </a:cubicBezTo>
                <a:cubicBezTo>
                  <a:pt x="34" y="240"/>
                  <a:pt x="72" y="264"/>
                  <a:pt x="72" y="264"/>
                </a:cubicBezTo>
                <a:lnTo>
                  <a:pt x="88" y="20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40"/>
          <p:cNvSpPr/>
          <p:nvPr>
            <p:custDataLst>
              <p:tags r:id="rId27"/>
            </p:custDataLst>
          </p:nvPr>
        </p:nvSpPr>
        <p:spPr bwMode="auto">
          <a:xfrm flipH="1">
            <a:off x="10549819" y="5732593"/>
            <a:ext cx="203979" cy="88626"/>
          </a:xfrm>
          <a:custGeom>
            <a:avLst/>
            <a:gdLst>
              <a:gd name="T0" fmla="*/ 80 w 111"/>
              <a:gd name="T1" fmla="*/ 0 h 48"/>
              <a:gd name="T2" fmla="*/ 57 w 111"/>
              <a:gd name="T3" fmla="*/ 14 h 48"/>
              <a:gd name="T4" fmla="*/ 53 w 111"/>
              <a:gd name="T5" fmla="*/ 16 h 48"/>
              <a:gd name="T6" fmla="*/ 0 w 111"/>
              <a:gd name="T7" fmla="*/ 19 h 48"/>
              <a:gd name="T8" fmla="*/ 33 w 111"/>
              <a:gd name="T9" fmla="*/ 48 h 48"/>
              <a:gd name="T10" fmla="*/ 48 w 111"/>
              <a:gd name="T11" fmla="*/ 44 h 48"/>
              <a:gd name="T12" fmla="*/ 60 w 111"/>
              <a:gd name="T13" fmla="*/ 40 h 48"/>
              <a:gd name="T14" fmla="*/ 61 w 111"/>
              <a:gd name="T15" fmla="*/ 40 h 48"/>
              <a:gd name="T16" fmla="*/ 108 w 111"/>
              <a:gd name="T17" fmla="*/ 21 h 48"/>
              <a:gd name="T18" fmla="*/ 111 w 111"/>
              <a:gd name="T19" fmla="*/ 6 h 48"/>
              <a:gd name="T20" fmla="*/ 80 w 111"/>
              <a:gd name="T2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1" h="48">
                <a:moveTo>
                  <a:pt x="80" y="0"/>
                </a:moveTo>
                <a:cubicBezTo>
                  <a:pt x="57" y="14"/>
                  <a:pt x="57" y="14"/>
                  <a:pt x="57" y="14"/>
                </a:cubicBezTo>
                <a:cubicBezTo>
                  <a:pt x="53" y="16"/>
                  <a:pt x="53" y="16"/>
                  <a:pt x="53" y="16"/>
                </a:cubicBezTo>
                <a:cubicBezTo>
                  <a:pt x="0" y="19"/>
                  <a:pt x="0" y="19"/>
                  <a:pt x="0" y="19"/>
                </a:cubicBezTo>
                <a:cubicBezTo>
                  <a:pt x="33" y="48"/>
                  <a:pt x="33" y="48"/>
                  <a:pt x="33" y="48"/>
                </a:cubicBezTo>
                <a:cubicBezTo>
                  <a:pt x="39" y="47"/>
                  <a:pt x="44" y="45"/>
                  <a:pt x="48" y="44"/>
                </a:cubicBezTo>
                <a:cubicBezTo>
                  <a:pt x="56" y="41"/>
                  <a:pt x="60" y="40"/>
                  <a:pt x="60" y="40"/>
                </a:cubicBezTo>
                <a:cubicBezTo>
                  <a:pt x="60" y="40"/>
                  <a:pt x="60" y="40"/>
                  <a:pt x="61" y="40"/>
                </a:cubicBezTo>
                <a:cubicBezTo>
                  <a:pt x="67" y="40"/>
                  <a:pt x="100" y="39"/>
                  <a:pt x="108" y="21"/>
                </a:cubicBezTo>
                <a:cubicBezTo>
                  <a:pt x="111" y="16"/>
                  <a:pt x="111" y="11"/>
                  <a:pt x="111" y="6"/>
                </a:cubicBezTo>
                <a:cubicBezTo>
                  <a:pt x="103" y="5"/>
                  <a:pt x="92" y="3"/>
                  <a:pt x="8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41"/>
          <p:cNvSpPr/>
          <p:nvPr>
            <p:custDataLst>
              <p:tags r:id="rId28"/>
            </p:custDataLst>
          </p:nvPr>
        </p:nvSpPr>
        <p:spPr bwMode="auto">
          <a:xfrm flipH="1">
            <a:off x="10817103" y="5770576"/>
            <a:ext cx="175844" cy="87218"/>
          </a:xfrm>
          <a:custGeom>
            <a:avLst/>
            <a:gdLst>
              <a:gd name="T0" fmla="*/ 87 w 95"/>
              <a:gd name="T1" fmla="*/ 0 h 47"/>
              <a:gd name="T2" fmla="*/ 30 w 95"/>
              <a:gd name="T3" fmla="*/ 3 h 47"/>
              <a:gd name="T4" fmla="*/ 20 w 95"/>
              <a:gd name="T5" fmla="*/ 36 h 47"/>
              <a:gd name="T6" fmla="*/ 54 w 95"/>
              <a:gd name="T7" fmla="*/ 47 h 47"/>
              <a:gd name="T8" fmla="*/ 95 w 95"/>
              <a:gd name="T9" fmla="*/ 43 h 47"/>
              <a:gd name="T10" fmla="*/ 87 w 95"/>
              <a:gd name="T11" fmla="*/ 0 h 47"/>
              <a:gd name="T12" fmla="*/ 87 w 95"/>
              <a:gd name="T1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47">
                <a:moveTo>
                  <a:pt x="87" y="0"/>
                </a:move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0" y="4"/>
                  <a:pt x="20" y="36"/>
                </a:cubicBezTo>
                <a:cubicBezTo>
                  <a:pt x="25" y="44"/>
                  <a:pt x="37" y="47"/>
                  <a:pt x="54" y="47"/>
                </a:cubicBezTo>
                <a:cubicBezTo>
                  <a:pt x="66" y="47"/>
                  <a:pt x="80" y="45"/>
                  <a:pt x="95" y="43"/>
                </a:cubicBezTo>
                <a:cubicBezTo>
                  <a:pt x="92" y="28"/>
                  <a:pt x="89" y="13"/>
                  <a:pt x="87" y="0"/>
                </a:cubicBezTo>
                <a:cubicBezTo>
                  <a:pt x="87" y="0"/>
                  <a:pt x="87" y="0"/>
                  <a:pt x="87" y="0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42"/>
          <p:cNvSpPr/>
          <p:nvPr>
            <p:custDataLst>
              <p:tags r:id="rId29"/>
            </p:custDataLst>
          </p:nvPr>
        </p:nvSpPr>
        <p:spPr bwMode="auto">
          <a:xfrm flipH="1">
            <a:off x="10630005" y="5721339"/>
            <a:ext cx="350281" cy="150522"/>
          </a:xfrm>
          <a:custGeom>
            <a:avLst/>
            <a:gdLst>
              <a:gd name="T0" fmla="*/ 29 w 189"/>
              <a:gd name="T1" fmla="*/ 17 h 82"/>
              <a:gd name="T2" fmla="*/ 21 w 189"/>
              <a:gd name="T3" fmla="*/ 51 h 82"/>
              <a:gd name="T4" fmla="*/ 189 w 189"/>
              <a:gd name="T5" fmla="*/ 23 h 82"/>
              <a:gd name="T6" fmla="*/ 181 w 189"/>
              <a:gd name="T7" fmla="*/ 0 h 82"/>
              <a:gd name="T8" fmla="*/ 29 w 189"/>
              <a:gd name="T9" fmla="*/ 1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82">
                <a:moveTo>
                  <a:pt x="29" y="17"/>
                </a:moveTo>
                <a:cubicBezTo>
                  <a:pt x="29" y="17"/>
                  <a:pt x="0" y="20"/>
                  <a:pt x="21" y="51"/>
                </a:cubicBezTo>
                <a:cubicBezTo>
                  <a:pt x="43" y="82"/>
                  <a:pt x="189" y="23"/>
                  <a:pt x="189" y="23"/>
                </a:cubicBezTo>
                <a:cubicBezTo>
                  <a:pt x="181" y="0"/>
                  <a:pt x="181" y="0"/>
                  <a:pt x="181" y="0"/>
                </a:cubicBezTo>
                <a:lnTo>
                  <a:pt x="29" y="1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43"/>
          <p:cNvSpPr/>
          <p:nvPr>
            <p:custDataLst>
              <p:tags r:id="rId30"/>
            </p:custDataLst>
          </p:nvPr>
        </p:nvSpPr>
        <p:spPr bwMode="auto">
          <a:xfrm flipH="1">
            <a:off x="10528720" y="5662255"/>
            <a:ext cx="133642" cy="101286"/>
          </a:xfrm>
          <a:custGeom>
            <a:avLst/>
            <a:gdLst>
              <a:gd name="T0" fmla="*/ 17 w 72"/>
              <a:gd name="T1" fmla="*/ 55 h 55"/>
              <a:gd name="T2" fmla="*/ 64 w 72"/>
              <a:gd name="T3" fmla="*/ 33 h 55"/>
              <a:gd name="T4" fmla="*/ 54 w 72"/>
              <a:gd name="T5" fmla="*/ 0 h 55"/>
              <a:gd name="T6" fmla="*/ 9 w 72"/>
              <a:gd name="T7" fmla="*/ 32 h 55"/>
              <a:gd name="T8" fmla="*/ 0 w 72"/>
              <a:gd name="T9" fmla="*/ 50 h 55"/>
              <a:gd name="T10" fmla="*/ 17 w 72"/>
              <a:gd name="T11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55">
                <a:moveTo>
                  <a:pt x="17" y="55"/>
                </a:moveTo>
                <a:cubicBezTo>
                  <a:pt x="17" y="55"/>
                  <a:pt x="56" y="54"/>
                  <a:pt x="64" y="33"/>
                </a:cubicBezTo>
                <a:cubicBezTo>
                  <a:pt x="72" y="13"/>
                  <a:pt x="54" y="0"/>
                  <a:pt x="54" y="0"/>
                </a:cubicBezTo>
                <a:cubicBezTo>
                  <a:pt x="9" y="32"/>
                  <a:pt x="9" y="32"/>
                  <a:pt x="9" y="32"/>
                </a:cubicBezTo>
                <a:cubicBezTo>
                  <a:pt x="0" y="50"/>
                  <a:pt x="0" y="50"/>
                  <a:pt x="0" y="50"/>
                </a:cubicBezTo>
                <a:lnTo>
                  <a:pt x="17" y="5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14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flipH="1">
            <a:off x="11036556" y="5538462"/>
            <a:ext cx="104099" cy="1026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145"/>
          <p:cNvSpPr/>
          <p:nvPr>
            <p:custDataLst>
              <p:tags r:id="rId32"/>
            </p:custDataLst>
          </p:nvPr>
        </p:nvSpPr>
        <p:spPr bwMode="auto">
          <a:xfrm flipH="1">
            <a:off x="11164570" y="5289468"/>
            <a:ext cx="271503" cy="303858"/>
          </a:xfrm>
          <a:custGeom>
            <a:avLst/>
            <a:gdLst>
              <a:gd name="T0" fmla="*/ 133 w 147"/>
              <a:gd name="T1" fmla="*/ 58 h 164"/>
              <a:gd name="T2" fmla="*/ 52 w 147"/>
              <a:gd name="T3" fmla="*/ 30 h 164"/>
              <a:gd name="T4" fmla="*/ 48 w 147"/>
              <a:gd name="T5" fmla="*/ 164 h 164"/>
              <a:gd name="T6" fmla="*/ 95 w 147"/>
              <a:gd name="T7" fmla="*/ 108 h 164"/>
              <a:gd name="T8" fmla="*/ 147 w 147"/>
              <a:gd name="T9" fmla="*/ 12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64">
                <a:moveTo>
                  <a:pt x="133" y="58"/>
                </a:moveTo>
                <a:cubicBezTo>
                  <a:pt x="133" y="58"/>
                  <a:pt x="104" y="0"/>
                  <a:pt x="52" y="30"/>
                </a:cubicBezTo>
                <a:cubicBezTo>
                  <a:pt x="0" y="59"/>
                  <a:pt x="95" y="108"/>
                  <a:pt x="48" y="164"/>
                </a:cubicBezTo>
                <a:cubicBezTo>
                  <a:pt x="48" y="164"/>
                  <a:pt x="87" y="152"/>
                  <a:pt x="95" y="108"/>
                </a:cubicBezTo>
                <a:cubicBezTo>
                  <a:pt x="103" y="64"/>
                  <a:pt x="147" y="120"/>
                  <a:pt x="147" y="120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5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9845040" y="4752090"/>
            <a:ext cx="1876602" cy="1713419"/>
            <a:chOff x="9845040" y="4752090"/>
            <a:chExt cx="1876602" cy="1713419"/>
          </a:xfrm>
        </p:grpSpPr>
        <p:sp>
          <p:nvSpPr>
            <p:cNvPr id="11" name="Freeform 108"/>
            <p:cNvSpPr/>
            <p:nvPr>
              <p:custDataLst>
                <p:tags r:id="rId2"/>
              </p:custDataLst>
            </p:nvPr>
          </p:nvSpPr>
          <p:spPr bwMode="auto">
            <a:xfrm flipH="1">
              <a:off x="10912761" y="6369849"/>
              <a:ext cx="143488" cy="95660"/>
            </a:xfrm>
            <a:custGeom>
              <a:avLst/>
              <a:gdLst>
                <a:gd name="T0" fmla="*/ 70 w 77"/>
                <a:gd name="T1" fmla="*/ 52 h 52"/>
                <a:gd name="T2" fmla="*/ 0 w 77"/>
                <a:gd name="T3" fmla="*/ 41 h 52"/>
                <a:gd name="T4" fmla="*/ 4 w 77"/>
                <a:gd name="T5" fmla="*/ 26 h 52"/>
                <a:gd name="T6" fmla="*/ 7 w 77"/>
                <a:gd name="T7" fmla="*/ 11 h 52"/>
                <a:gd name="T8" fmla="*/ 16 w 77"/>
                <a:gd name="T9" fmla="*/ 0 h 52"/>
                <a:gd name="T10" fmla="*/ 30 w 77"/>
                <a:gd name="T11" fmla="*/ 11 h 52"/>
                <a:gd name="T12" fmla="*/ 57 w 77"/>
                <a:gd name="T13" fmla="*/ 27 h 52"/>
                <a:gd name="T14" fmla="*/ 59 w 77"/>
                <a:gd name="T15" fmla="*/ 28 h 52"/>
                <a:gd name="T16" fmla="*/ 70 w 77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52">
                  <a:moveTo>
                    <a:pt x="7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40" y="17"/>
                    <a:pt x="57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77" y="39"/>
                    <a:pt x="70" y="52"/>
                    <a:pt x="70" y="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9"/>
            <p:cNvSpPr/>
            <p:nvPr>
              <p:custDataLst>
                <p:tags r:id="rId3"/>
              </p:custDataLst>
            </p:nvPr>
          </p:nvSpPr>
          <p:spPr bwMode="auto">
            <a:xfrm flipH="1">
              <a:off x="10683462" y="6350156"/>
              <a:ext cx="137861" cy="82999"/>
            </a:xfrm>
            <a:custGeom>
              <a:avLst/>
              <a:gdLst>
                <a:gd name="T0" fmla="*/ 70 w 74"/>
                <a:gd name="T1" fmla="*/ 40 h 45"/>
                <a:gd name="T2" fmla="*/ 0 w 74"/>
                <a:gd name="T3" fmla="*/ 45 h 45"/>
                <a:gd name="T4" fmla="*/ 0 w 74"/>
                <a:gd name="T5" fmla="*/ 26 h 45"/>
                <a:gd name="T6" fmla="*/ 0 w 74"/>
                <a:gd name="T7" fmla="*/ 14 h 45"/>
                <a:gd name="T8" fmla="*/ 6 w 74"/>
                <a:gd name="T9" fmla="*/ 0 h 45"/>
                <a:gd name="T10" fmla="*/ 22 w 74"/>
                <a:gd name="T11" fmla="*/ 9 h 45"/>
                <a:gd name="T12" fmla="*/ 51 w 74"/>
                <a:gd name="T13" fmla="*/ 18 h 45"/>
                <a:gd name="T14" fmla="*/ 54 w 74"/>
                <a:gd name="T15" fmla="*/ 19 h 45"/>
                <a:gd name="T16" fmla="*/ 70 w 74"/>
                <a:gd name="T1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5">
                  <a:moveTo>
                    <a:pt x="70" y="4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33" y="12"/>
                    <a:pt x="51" y="18"/>
                  </a:cubicBezTo>
                  <a:cubicBezTo>
                    <a:pt x="52" y="18"/>
                    <a:pt x="53" y="19"/>
                    <a:pt x="54" y="19"/>
                  </a:cubicBezTo>
                  <a:cubicBezTo>
                    <a:pt x="74" y="25"/>
                    <a:pt x="70" y="40"/>
                    <a:pt x="70" y="4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0"/>
            <p:cNvSpPr/>
            <p:nvPr>
              <p:custDataLst>
                <p:tags r:id="rId4"/>
              </p:custDataLst>
            </p:nvPr>
          </p:nvSpPr>
          <p:spPr bwMode="auto">
            <a:xfrm flipH="1">
              <a:off x="10980286" y="6109601"/>
              <a:ext cx="90032" cy="27994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1"/>
            <p:cNvSpPr/>
            <p:nvPr>
              <p:custDataLst>
                <p:tags r:id="rId5"/>
              </p:custDataLst>
            </p:nvPr>
          </p:nvSpPr>
          <p:spPr bwMode="auto">
            <a:xfrm flipH="1">
              <a:off x="10980286" y="6109601"/>
              <a:ext cx="90032" cy="27994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2"/>
            <p:cNvSpPr/>
            <p:nvPr>
              <p:custDataLst>
                <p:tags r:id="rId6"/>
              </p:custDataLst>
            </p:nvPr>
          </p:nvSpPr>
          <p:spPr bwMode="auto">
            <a:xfrm flipH="1">
              <a:off x="10780527" y="6106788"/>
              <a:ext cx="130828" cy="268689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3"/>
            <p:cNvSpPr/>
            <p:nvPr>
              <p:custDataLst>
                <p:tags r:id="rId7"/>
              </p:custDataLst>
            </p:nvPr>
          </p:nvSpPr>
          <p:spPr bwMode="auto">
            <a:xfrm flipH="1">
              <a:off x="10780527" y="6106788"/>
              <a:ext cx="130828" cy="268689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4"/>
            <p:cNvSpPr/>
            <p:nvPr>
              <p:custDataLst>
                <p:tags r:id="rId8"/>
              </p:custDataLst>
            </p:nvPr>
          </p:nvSpPr>
          <p:spPr bwMode="auto">
            <a:xfrm flipH="1">
              <a:off x="10912762" y="6417680"/>
              <a:ext cx="143488" cy="47829"/>
            </a:xfrm>
            <a:custGeom>
              <a:avLst/>
              <a:gdLst>
                <a:gd name="T0" fmla="*/ 70 w 77"/>
                <a:gd name="T1" fmla="*/ 26 h 26"/>
                <a:gd name="T2" fmla="*/ 0 w 77"/>
                <a:gd name="T3" fmla="*/ 15 h 26"/>
                <a:gd name="T4" fmla="*/ 4 w 77"/>
                <a:gd name="T5" fmla="*/ 0 h 26"/>
                <a:gd name="T6" fmla="*/ 57 w 77"/>
                <a:gd name="T7" fmla="*/ 1 h 26"/>
                <a:gd name="T8" fmla="*/ 59 w 77"/>
                <a:gd name="T9" fmla="*/ 2 h 26"/>
                <a:gd name="T10" fmla="*/ 70 w 7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6">
                  <a:moveTo>
                    <a:pt x="70" y="2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4"/>
                    <a:pt x="48" y="8"/>
                    <a:pt x="57" y="1"/>
                  </a:cubicBezTo>
                  <a:cubicBezTo>
                    <a:pt x="57" y="2"/>
                    <a:pt x="58" y="2"/>
                    <a:pt x="59" y="2"/>
                  </a:cubicBezTo>
                  <a:cubicBezTo>
                    <a:pt x="77" y="13"/>
                    <a:pt x="70" y="26"/>
                    <a:pt x="7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5"/>
            <p:cNvSpPr/>
            <p:nvPr>
              <p:custDataLst>
                <p:tags r:id="rId9"/>
              </p:custDataLst>
            </p:nvPr>
          </p:nvSpPr>
          <p:spPr bwMode="auto">
            <a:xfrm flipH="1">
              <a:off x="10683462" y="6382510"/>
              <a:ext cx="137861" cy="50643"/>
            </a:xfrm>
            <a:custGeom>
              <a:avLst/>
              <a:gdLst>
                <a:gd name="T0" fmla="*/ 70 w 74"/>
                <a:gd name="T1" fmla="*/ 22 h 27"/>
                <a:gd name="T2" fmla="*/ 0 w 74"/>
                <a:gd name="T3" fmla="*/ 27 h 27"/>
                <a:gd name="T4" fmla="*/ 0 w 74"/>
                <a:gd name="T5" fmla="*/ 8 h 27"/>
                <a:gd name="T6" fmla="*/ 45 w 74"/>
                <a:gd name="T7" fmla="*/ 9 h 27"/>
                <a:gd name="T8" fmla="*/ 51 w 74"/>
                <a:gd name="T9" fmla="*/ 0 h 27"/>
                <a:gd name="T10" fmla="*/ 54 w 74"/>
                <a:gd name="T11" fmla="*/ 1 h 27"/>
                <a:gd name="T12" fmla="*/ 70 w 74"/>
                <a:gd name="T13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7">
                  <a:moveTo>
                    <a:pt x="70" y="22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9"/>
                    <a:pt x="38" y="12"/>
                    <a:pt x="45" y="9"/>
                  </a:cubicBezTo>
                  <a:cubicBezTo>
                    <a:pt x="49" y="7"/>
                    <a:pt x="50" y="3"/>
                    <a:pt x="51" y="0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74" y="7"/>
                    <a:pt x="70" y="22"/>
                    <a:pt x="70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6"/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10980286" y="6109601"/>
              <a:ext cx="90032" cy="130828"/>
            </a:xfrm>
            <a:custGeom>
              <a:avLst/>
              <a:gdLst>
                <a:gd name="T0" fmla="*/ 0 w 49"/>
                <a:gd name="T1" fmla="*/ 0 h 71"/>
                <a:gd name="T2" fmla="*/ 4 w 49"/>
                <a:gd name="T3" fmla="*/ 43 h 71"/>
                <a:gd name="T4" fmla="*/ 7 w 49"/>
                <a:gd name="T5" fmla="*/ 70 h 71"/>
                <a:gd name="T6" fmla="*/ 45 w 49"/>
                <a:gd name="T7" fmla="*/ 71 h 71"/>
                <a:gd name="T8" fmla="*/ 46 w 49"/>
                <a:gd name="T9" fmla="*/ 54 h 71"/>
                <a:gd name="T10" fmla="*/ 49 w 49"/>
                <a:gd name="T11" fmla="*/ 24 h 71"/>
                <a:gd name="T12" fmla="*/ 0 w 49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1">
                  <a:moveTo>
                    <a:pt x="0" y="0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8" y="71"/>
                    <a:pt x="31" y="71"/>
                    <a:pt x="45" y="7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7"/>
            <p:cNvSpPr/>
            <p:nvPr>
              <p:custDataLst>
                <p:tags r:id="rId11"/>
              </p:custDataLst>
            </p:nvPr>
          </p:nvSpPr>
          <p:spPr bwMode="auto">
            <a:xfrm flipH="1">
              <a:off x="10800222" y="6106788"/>
              <a:ext cx="111134" cy="126607"/>
            </a:xfrm>
            <a:custGeom>
              <a:avLst/>
              <a:gdLst>
                <a:gd name="T0" fmla="*/ 0 w 60"/>
                <a:gd name="T1" fmla="*/ 0 h 68"/>
                <a:gd name="T2" fmla="*/ 20 w 60"/>
                <a:gd name="T3" fmla="*/ 59 h 68"/>
                <a:gd name="T4" fmla="*/ 23 w 60"/>
                <a:gd name="T5" fmla="*/ 68 h 68"/>
                <a:gd name="T6" fmla="*/ 60 w 60"/>
                <a:gd name="T7" fmla="*/ 60 h 68"/>
                <a:gd name="T8" fmla="*/ 58 w 60"/>
                <a:gd name="T9" fmla="*/ 50 h 68"/>
                <a:gd name="T10" fmla="*/ 53 w 60"/>
                <a:gd name="T11" fmla="*/ 12 h 68"/>
                <a:gd name="T12" fmla="*/ 0 w 6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8">
                  <a:moveTo>
                    <a:pt x="0" y="0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5" y="66"/>
                    <a:pt x="48" y="63"/>
                    <a:pt x="60" y="6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8"/>
            <p:cNvSpPr/>
            <p:nvPr>
              <p:custDataLst>
                <p:tags r:id="rId12"/>
              </p:custDataLst>
            </p:nvPr>
          </p:nvSpPr>
          <p:spPr bwMode="auto">
            <a:xfrm flipH="1">
              <a:off x="10653921" y="5605986"/>
              <a:ext cx="343247" cy="185691"/>
            </a:xfrm>
            <a:custGeom>
              <a:avLst/>
              <a:gdLst>
                <a:gd name="T0" fmla="*/ 173 w 185"/>
                <a:gd name="T1" fmla="*/ 0 h 100"/>
                <a:gd name="T2" fmla="*/ 185 w 185"/>
                <a:gd name="T3" fmla="*/ 21 h 100"/>
                <a:gd name="T4" fmla="*/ 146 w 185"/>
                <a:gd name="T5" fmla="*/ 46 h 100"/>
                <a:gd name="T6" fmla="*/ 27 w 185"/>
                <a:gd name="T7" fmla="*/ 83 h 100"/>
                <a:gd name="T8" fmla="*/ 28 w 185"/>
                <a:gd name="T9" fmla="*/ 48 h 100"/>
                <a:gd name="T10" fmla="*/ 96 w 185"/>
                <a:gd name="T11" fmla="*/ 25 h 100"/>
                <a:gd name="T12" fmla="*/ 173 w 185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00">
                  <a:moveTo>
                    <a:pt x="173" y="0"/>
                  </a:moveTo>
                  <a:cubicBezTo>
                    <a:pt x="185" y="21"/>
                    <a:pt x="185" y="21"/>
                    <a:pt x="185" y="21"/>
                  </a:cubicBezTo>
                  <a:cubicBezTo>
                    <a:pt x="185" y="21"/>
                    <a:pt x="169" y="32"/>
                    <a:pt x="146" y="46"/>
                  </a:cubicBezTo>
                  <a:cubicBezTo>
                    <a:pt x="105" y="70"/>
                    <a:pt x="45" y="100"/>
                    <a:pt x="27" y="83"/>
                  </a:cubicBezTo>
                  <a:cubicBezTo>
                    <a:pt x="0" y="57"/>
                    <a:pt x="28" y="48"/>
                    <a:pt x="28" y="48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73" y="0"/>
                    <a:pt x="173" y="0"/>
                    <a:pt x="173" y="0"/>
                  </a:cubicBezTo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9"/>
            <p:cNvSpPr/>
            <p:nvPr>
              <p:custDataLst>
                <p:tags r:id="rId13"/>
              </p:custDataLst>
            </p:nvPr>
          </p:nvSpPr>
          <p:spPr bwMode="auto">
            <a:xfrm flipH="1">
              <a:off x="10554041" y="5576444"/>
              <a:ext cx="149115" cy="94253"/>
            </a:xfrm>
            <a:custGeom>
              <a:avLst/>
              <a:gdLst>
                <a:gd name="T0" fmla="*/ 14 w 80"/>
                <a:gd name="T1" fmla="*/ 40 h 51"/>
                <a:gd name="T2" fmla="*/ 65 w 80"/>
                <a:gd name="T3" fmla="*/ 34 h 51"/>
                <a:gd name="T4" fmla="*/ 66 w 80"/>
                <a:gd name="T5" fmla="*/ 0 h 51"/>
                <a:gd name="T6" fmla="*/ 14 w 80"/>
                <a:gd name="T7" fmla="*/ 16 h 51"/>
                <a:gd name="T8" fmla="*/ 0 w 80"/>
                <a:gd name="T9" fmla="*/ 30 h 51"/>
                <a:gd name="T10" fmla="*/ 14 w 80"/>
                <a:gd name="T11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1">
                  <a:moveTo>
                    <a:pt x="14" y="40"/>
                  </a:moveTo>
                  <a:cubicBezTo>
                    <a:pt x="14" y="40"/>
                    <a:pt x="51" y="51"/>
                    <a:pt x="65" y="34"/>
                  </a:cubicBezTo>
                  <a:cubicBezTo>
                    <a:pt x="80" y="17"/>
                    <a:pt x="66" y="0"/>
                    <a:pt x="66" y="0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14" y="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0"/>
            <p:cNvSpPr/>
            <p:nvPr>
              <p:custDataLst>
                <p:tags r:id="rId14"/>
              </p:custDataLst>
            </p:nvPr>
          </p:nvSpPr>
          <p:spPr bwMode="auto">
            <a:xfrm flipH="1">
              <a:off x="10797409" y="5710085"/>
              <a:ext cx="42202" cy="36575"/>
            </a:xfrm>
            <a:custGeom>
              <a:avLst/>
              <a:gdLst>
                <a:gd name="T0" fmla="*/ 12 w 23"/>
                <a:gd name="T1" fmla="*/ 0 h 20"/>
                <a:gd name="T2" fmla="*/ 0 w 23"/>
                <a:gd name="T3" fmla="*/ 3 h 20"/>
                <a:gd name="T4" fmla="*/ 2 w 23"/>
                <a:gd name="T5" fmla="*/ 20 h 20"/>
                <a:gd name="T6" fmla="*/ 23 w 23"/>
                <a:gd name="T7" fmla="*/ 10 h 20"/>
                <a:gd name="T8" fmla="*/ 12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2" y="0"/>
                  </a:moveTo>
                  <a:cubicBezTo>
                    <a:pt x="8" y="1"/>
                    <a:pt x="4" y="2"/>
                    <a:pt x="0" y="3"/>
                  </a:cubicBezTo>
                  <a:cubicBezTo>
                    <a:pt x="0" y="8"/>
                    <a:pt x="1" y="14"/>
                    <a:pt x="2" y="20"/>
                  </a:cubicBezTo>
                  <a:cubicBezTo>
                    <a:pt x="9" y="17"/>
                    <a:pt x="16" y="14"/>
                    <a:pt x="23" y="1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21"/>
            <p:cNvSpPr/>
            <p:nvPr>
              <p:custDataLst>
                <p:tags r:id="rId15"/>
              </p:custDataLst>
            </p:nvPr>
          </p:nvSpPr>
          <p:spPr bwMode="auto">
            <a:xfrm flipH="1">
              <a:off x="9845040" y="6141957"/>
              <a:ext cx="326366" cy="277130"/>
            </a:xfrm>
            <a:custGeom>
              <a:avLst/>
              <a:gdLst>
                <a:gd name="T0" fmla="*/ 232 w 232"/>
                <a:gd name="T1" fmla="*/ 176 h 197"/>
                <a:gd name="T2" fmla="*/ 207 w 232"/>
                <a:gd name="T3" fmla="*/ 197 h 197"/>
                <a:gd name="T4" fmla="*/ 128 w 232"/>
                <a:gd name="T5" fmla="*/ 163 h 197"/>
                <a:gd name="T6" fmla="*/ 0 w 232"/>
                <a:gd name="T7" fmla="*/ 111 h 197"/>
                <a:gd name="T8" fmla="*/ 14 w 232"/>
                <a:gd name="T9" fmla="*/ 42 h 197"/>
                <a:gd name="T10" fmla="*/ 92 w 232"/>
                <a:gd name="T11" fmla="*/ 0 h 197"/>
                <a:gd name="T12" fmla="*/ 180 w 232"/>
                <a:gd name="T13" fmla="*/ 109 h 197"/>
                <a:gd name="T14" fmla="*/ 232 w 232"/>
                <a:gd name="T15" fmla="*/ 1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97">
                  <a:moveTo>
                    <a:pt x="232" y="176"/>
                  </a:moveTo>
                  <a:lnTo>
                    <a:pt x="207" y="197"/>
                  </a:lnTo>
                  <a:lnTo>
                    <a:pt x="128" y="163"/>
                  </a:lnTo>
                  <a:lnTo>
                    <a:pt x="0" y="111"/>
                  </a:lnTo>
                  <a:lnTo>
                    <a:pt x="14" y="42"/>
                  </a:lnTo>
                  <a:lnTo>
                    <a:pt x="92" y="0"/>
                  </a:lnTo>
                  <a:lnTo>
                    <a:pt x="180" y="109"/>
                  </a:lnTo>
                  <a:lnTo>
                    <a:pt x="232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2"/>
            <p:cNvSpPr/>
            <p:nvPr>
              <p:custDataLst>
                <p:tags r:id="rId16"/>
              </p:custDataLst>
            </p:nvPr>
          </p:nvSpPr>
          <p:spPr bwMode="auto">
            <a:xfrm flipH="1">
              <a:off x="10041985" y="4752090"/>
              <a:ext cx="1679657" cy="1546016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3"/>
            <p:cNvSpPr/>
            <p:nvPr>
              <p:custDataLst>
                <p:tags r:id="rId17"/>
              </p:custDataLst>
            </p:nvPr>
          </p:nvSpPr>
          <p:spPr bwMode="auto">
            <a:xfrm flipH="1">
              <a:off x="10041985" y="4752090"/>
              <a:ext cx="1679657" cy="1546016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4"/>
            <p:cNvSpPr/>
            <p:nvPr>
              <p:custDataLst>
                <p:tags r:id="rId18"/>
              </p:custDataLst>
            </p:nvPr>
          </p:nvSpPr>
          <p:spPr bwMode="auto">
            <a:xfrm flipH="1">
              <a:off x="9845040" y="6295292"/>
              <a:ext cx="146302" cy="123794"/>
            </a:xfrm>
            <a:custGeom>
              <a:avLst/>
              <a:gdLst>
                <a:gd name="T0" fmla="*/ 104 w 104"/>
                <a:gd name="T1" fmla="*/ 67 h 88"/>
                <a:gd name="T2" fmla="*/ 79 w 104"/>
                <a:gd name="T3" fmla="*/ 88 h 88"/>
                <a:gd name="T4" fmla="*/ 0 w 104"/>
                <a:gd name="T5" fmla="*/ 54 h 88"/>
                <a:gd name="T6" fmla="*/ 52 w 104"/>
                <a:gd name="T7" fmla="*/ 0 h 88"/>
                <a:gd name="T8" fmla="*/ 104 w 104"/>
                <a:gd name="T9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8">
                  <a:moveTo>
                    <a:pt x="104" y="67"/>
                  </a:moveTo>
                  <a:lnTo>
                    <a:pt x="79" y="88"/>
                  </a:lnTo>
                  <a:lnTo>
                    <a:pt x="0" y="54"/>
                  </a:lnTo>
                  <a:lnTo>
                    <a:pt x="52" y="0"/>
                  </a:lnTo>
                  <a:lnTo>
                    <a:pt x="104" y="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5"/>
            <p:cNvSpPr/>
            <p:nvPr>
              <p:custDataLst>
                <p:tags r:id="rId19"/>
              </p:custDataLst>
            </p:nvPr>
          </p:nvSpPr>
          <p:spPr bwMode="auto">
            <a:xfrm flipH="1">
              <a:off x="10776307" y="5686171"/>
              <a:ext cx="334806" cy="365754"/>
            </a:xfrm>
            <a:custGeom>
              <a:avLst/>
              <a:gdLst>
                <a:gd name="T0" fmla="*/ 181 w 181"/>
                <a:gd name="T1" fmla="*/ 178 h 198"/>
                <a:gd name="T2" fmla="*/ 0 w 181"/>
                <a:gd name="T3" fmla="*/ 193 h 198"/>
                <a:gd name="T4" fmla="*/ 61 w 181"/>
                <a:gd name="T5" fmla="*/ 1 h 198"/>
                <a:gd name="T6" fmla="*/ 146 w 181"/>
                <a:gd name="T7" fmla="*/ 0 h 198"/>
                <a:gd name="T8" fmla="*/ 151 w 181"/>
                <a:gd name="T9" fmla="*/ 46 h 198"/>
                <a:gd name="T10" fmla="*/ 159 w 181"/>
                <a:gd name="T11" fmla="*/ 89 h 198"/>
                <a:gd name="T12" fmla="*/ 181 w 181"/>
                <a:gd name="T13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98">
                  <a:moveTo>
                    <a:pt x="181" y="178"/>
                  </a:moveTo>
                  <a:cubicBezTo>
                    <a:pt x="113" y="198"/>
                    <a:pt x="46" y="197"/>
                    <a:pt x="0" y="193"/>
                  </a:cubicBezTo>
                  <a:cubicBezTo>
                    <a:pt x="20" y="100"/>
                    <a:pt x="61" y="1"/>
                    <a:pt x="61" y="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12"/>
                    <a:pt x="148" y="28"/>
                    <a:pt x="151" y="46"/>
                  </a:cubicBezTo>
                  <a:cubicBezTo>
                    <a:pt x="153" y="59"/>
                    <a:pt x="156" y="74"/>
                    <a:pt x="159" y="89"/>
                  </a:cubicBezTo>
                  <a:cubicBezTo>
                    <a:pt x="166" y="119"/>
                    <a:pt x="174" y="152"/>
                    <a:pt x="181" y="1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6"/>
            <p:cNvSpPr/>
            <p:nvPr>
              <p:custDataLst>
                <p:tags r:id="rId20"/>
              </p:custDataLst>
            </p:nvPr>
          </p:nvSpPr>
          <p:spPr bwMode="auto">
            <a:xfrm flipH="1">
              <a:off x="10745359" y="6016756"/>
              <a:ext cx="384043" cy="222266"/>
            </a:xfrm>
            <a:custGeom>
              <a:avLst/>
              <a:gdLst>
                <a:gd name="T0" fmla="*/ 208 w 208"/>
                <a:gd name="T1" fmla="*/ 62 h 120"/>
                <a:gd name="T2" fmla="*/ 0 w 208"/>
                <a:gd name="T3" fmla="*/ 88 h 120"/>
                <a:gd name="T4" fmla="*/ 10 w 208"/>
                <a:gd name="T5" fmla="*/ 14 h 120"/>
                <a:gd name="T6" fmla="*/ 143 w 208"/>
                <a:gd name="T7" fmla="*/ 10 h 120"/>
                <a:gd name="T8" fmla="*/ 173 w 208"/>
                <a:gd name="T9" fmla="*/ 4 h 120"/>
                <a:gd name="T10" fmla="*/ 191 w 208"/>
                <a:gd name="T11" fmla="*/ 0 h 120"/>
                <a:gd name="T12" fmla="*/ 196 w 208"/>
                <a:gd name="T13" fmla="*/ 19 h 120"/>
                <a:gd name="T14" fmla="*/ 204 w 208"/>
                <a:gd name="T15" fmla="*/ 49 h 120"/>
                <a:gd name="T16" fmla="*/ 208 w 208"/>
                <a:gd name="T17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20">
                  <a:moveTo>
                    <a:pt x="208" y="62"/>
                  </a:moveTo>
                  <a:cubicBezTo>
                    <a:pt x="113" y="120"/>
                    <a:pt x="0" y="88"/>
                    <a:pt x="0" y="88"/>
                  </a:cubicBezTo>
                  <a:cubicBezTo>
                    <a:pt x="1" y="65"/>
                    <a:pt x="5" y="40"/>
                    <a:pt x="10" y="14"/>
                  </a:cubicBezTo>
                  <a:cubicBezTo>
                    <a:pt x="45" y="17"/>
                    <a:pt x="92" y="18"/>
                    <a:pt x="143" y="10"/>
                  </a:cubicBezTo>
                  <a:cubicBezTo>
                    <a:pt x="153" y="9"/>
                    <a:pt x="163" y="7"/>
                    <a:pt x="173" y="4"/>
                  </a:cubicBezTo>
                  <a:cubicBezTo>
                    <a:pt x="179" y="3"/>
                    <a:pt x="185" y="1"/>
                    <a:pt x="191" y="0"/>
                  </a:cubicBezTo>
                  <a:cubicBezTo>
                    <a:pt x="193" y="6"/>
                    <a:pt x="194" y="13"/>
                    <a:pt x="196" y="19"/>
                  </a:cubicBezTo>
                  <a:cubicBezTo>
                    <a:pt x="199" y="31"/>
                    <a:pt x="202" y="41"/>
                    <a:pt x="204" y="49"/>
                  </a:cubicBezTo>
                  <a:cubicBezTo>
                    <a:pt x="207" y="57"/>
                    <a:pt x="208" y="62"/>
                    <a:pt x="208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7"/>
            <p:cNvSpPr/>
            <p:nvPr>
              <p:custDataLst>
                <p:tags r:id="rId21"/>
              </p:custDataLst>
            </p:nvPr>
          </p:nvSpPr>
          <p:spPr bwMode="auto">
            <a:xfrm flipH="1">
              <a:off x="10651107" y="5244452"/>
              <a:ext cx="559886" cy="496582"/>
            </a:xfrm>
            <a:custGeom>
              <a:avLst/>
              <a:gdLst>
                <a:gd name="T0" fmla="*/ 272 w 303"/>
                <a:gd name="T1" fmla="*/ 119 h 269"/>
                <a:gd name="T2" fmla="*/ 297 w 303"/>
                <a:gd name="T3" fmla="*/ 160 h 269"/>
                <a:gd name="T4" fmla="*/ 174 w 303"/>
                <a:gd name="T5" fmla="*/ 260 h 269"/>
                <a:gd name="T6" fmla="*/ 163 w 303"/>
                <a:gd name="T7" fmla="*/ 262 h 269"/>
                <a:gd name="T8" fmla="*/ 154 w 303"/>
                <a:gd name="T9" fmla="*/ 263 h 269"/>
                <a:gd name="T10" fmla="*/ 150 w 303"/>
                <a:gd name="T11" fmla="*/ 263 h 269"/>
                <a:gd name="T12" fmla="*/ 16 w 303"/>
                <a:gd name="T13" fmla="*/ 191 h 269"/>
                <a:gd name="T14" fmla="*/ 4 w 303"/>
                <a:gd name="T15" fmla="*/ 149 h 269"/>
                <a:gd name="T16" fmla="*/ 3 w 303"/>
                <a:gd name="T17" fmla="*/ 138 h 269"/>
                <a:gd name="T18" fmla="*/ 121 w 303"/>
                <a:gd name="T19" fmla="*/ 1 h 269"/>
                <a:gd name="T20" fmla="*/ 157 w 303"/>
                <a:gd name="T21" fmla="*/ 2 h 269"/>
                <a:gd name="T22" fmla="*/ 168 w 303"/>
                <a:gd name="T23" fmla="*/ 4 h 269"/>
                <a:gd name="T24" fmla="*/ 258 w 303"/>
                <a:gd name="T25" fmla="*/ 73 h 269"/>
                <a:gd name="T26" fmla="*/ 271 w 303"/>
                <a:gd name="T27" fmla="*/ 115 h 269"/>
                <a:gd name="T28" fmla="*/ 272 w 303"/>
                <a:gd name="T29" fmla="*/ 11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" h="269">
                  <a:moveTo>
                    <a:pt x="272" y="119"/>
                  </a:moveTo>
                  <a:cubicBezTo>
                    <a:pt x="286" y="130"/>
                    <a:pt x="295" y="144"/>
                    <a:pt x="297" y="160"/>
                  </a:cubicBezTo>
                  <a:cubicBezTo>
                    <a:pt x="303" y="206"/>
                    <a:pt x="248" y="251"/>
                    <a:pt x="174" y="260"/>
                  </a:cubicBezTo>
                  <a:cubicBezTo>
                    <a:pt x="170" y="261"/>
                    <a:pt x="166" y="261"/>
                    <a:pt x="163" y="262"/>
                  </a:cubicBezTo>
                  <a:cubicBezTo>
                    <a:pt x="160" y="262"/>
                    <a:pt x="157" y="263"/>
                    <a:pt x="154" y="263"/>
                  </a:cubicBezTo>
                  <a:cubicBezTo>
                    <a:pt x="153" y="263"/>
                    <a:pt x="151" y="263"/>
                    <a:pt x="150" y="263"/>
                  </a:cubicBezTo>
                  <a:cubicBezTo>
                    <a:pt x="93" y="269"/>
                    <a:pt x="40" y="239"/>
                    <a:pt x="16" y="191"/>
                  </a:cubicBezTo>
                  <a:cubicBezTo>
                    <a:pt x="10" y="178"/>
                    <a:pt x="6" y="164"/>
                    <a:pt x="4" y="149"/>
                  </a:cubicBezTo>
                  <a:cubicBezTo>
                    <a:pt x="3" y="145"/>
                    <a:pt x="3" y="142"/>
                    <a:pt x="3" y="138"/>
                  </a:cubicBezTo>
                  <a:cubicBezTo>
                    <a:pt x="0" y="70"/>
                    <a:pt x="51" y="10"/>
                    <a:pt x="121" y="1"/>
                  </a:cubicBezTo>
                  <a:cubicBezTo>
                    <a:pt x="133" y="0"/>
                    <a:pt x="146" y="0"/>
                    <a:pt x="157" y="2"/>
                  </a:cubicBezTo>
                  <a:cubicBezTo>
                    <a:pt x="161" y="2"/>
                    <a:pt x="165" y="3"/>
                    <a:pt x="168" y="4"/>
                  </a:cubicBezTo>
                  <a:cubicBezTo>
                    <a:pt x="207" y="12"/>
                    <a:pt x="241" y="38"/>
                    <a:pt x="258" y="73"/>
                  </a:cubicBezTo>
                  <a:cubicBezTo>
                    <a:pt x="265" y="86"/>
                    <a:pt x="270" y="100"/>
                    <a:pt x="271" y="115"/>
                  </a:cubicBezTo>
                  <a:cubicBezTo>
                    <a:pt x="272" y="117"/>
                    <a:pt x="272" y="118"/>
                    <a:pt x="272" y="11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28"/>
            <p:cNvSpPr/>
            <p:nvPr>
              <p:custDataLst>
                <p:tags r:id="rId22"/>
              </p:custDataLst>
            </p:nvPr>
          </p:nvSpPr>
          <p:spPr bwMode="auto">
            <a:xfrm flipH="1">
              <a:off x="10886034" y="5503293"/>
              <a:ext cx="42202" cy="49237"/>
            </a:xfrm>
            <a:custGeom>
              <a:avLst/>
              <a:gdLst>
                <a:gd name="T0" fmla="*/ 21 w 23"/>
                <a:gd name="T1" fmla="*/ 11 h 27"/>
                <a:gd name="T2" fmla="*/ 15 w 23"/>
                <a:gd name="T3" fmla="*/ 25 h 27"/>
                <a:gd name="T4" fmla="*/ 2 w 23"/>
                <a:gd name="T5" fmla="*/ 16 h 27"/>
                <a:gd name="T6" fmla="*/ 8 w 23"/>
                <a:gd name="T7" fmla="*/ 1 h 27"/>
                <a:gd name="T8" fmla="*/ 21 w 23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1"/>
                  </a:moveTo>
                  <a:cubicBezTo>
                    <a:pt x="23" y="17"/>
                    <a:pt x="20" y="24"/>
                    <a:pt x="15" y="25"/>
                  </a:cubicBezTo>
                  <a:cubicBezTo>
                    <a:pt x="10" y="27"/>
                    <a:pt x="4" y="23"/>
                    <a:pt x="2" y="16"/>
                  </a:cubicBezTo>
                  <a:cubicBezTo>
                    <a:pt x="0" y="10"/>
                    <a:pt x="3" y="3"/>
                    <a:pt x="8" y="1"/>
                  </a:cubicBezTo>
                  <a:cubicBezTo>
                    <a:pt x="13" y="0"/>
                    <a:pt x="19" y="4"/>
                    <a:pt x="21" y="11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9"/>
            <p:cNvSpPr/>
            <p:nvPr>
              <p:custDataLst>
                <p:tags r:id="rId23"/>
              </p:custDataLst>
            </p:nvPr>
          </p:nvSpPr>
          <p:spPr bwMode="auto">
            <a:xfrm flipH="1">
              <a:off x="10756613" y="5445616"/>
              <a:ext cx="42202" cy="49237"/>
            </a:xfrm>
            <a:custGeom>
              <a:avLst/>
              <a:gdLst>
                <a:gd name="T0" fmla="*/ 21 w 23"/>
                <a:gd name="T1" fmla="*/ 10 h 27"/>
                <a:gd name="T2" fmla="*/ 16 w 23"/>
                <a:gd name="T3" fmla="*/ 25 h 27"/>
                <a:gd name="T4" fmla="*/ 3 w 23"/>
                <a:gd name="T5" fmla="*/ 17 h 27"/>
                <a:gd name="T6" fmla="*/ 8 w 23"/>
                <a:gd name="T7" fmla="*/ 2 h 27"/>
                <a:gd name="T8" fmla="*/ 21 w 23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0"/>
                  </a:moveTo>
                  <a:cubicBezTo>
                    <a:pt x="23" y="17"/>
                    <a:pt x="21" y="23"/>
                    <a:pt x="16" y="25"/>
                  </a:cubicBezTo>
                  <a:cubicBezTo>
                    <a:pt x="11" y="27"/>
                    <a:pt x="5" y="23"/>
                    <a:pt x="3" y="17"/>
                  </a:cubicBezTo>
                  <a:cubicBezTo>
                    <a:pt x="0" y="10"/>
                    <a:pt x="3" y="3"/>
                    <a:pt x="8" y="2"/>
                  </a:cubicBezTo>
                  <a:cubicBezTo>
                    <a:pt x="13" y="0"/>
                    <a:pt x="19" y="4"/>
                    <a:pt x="21" y="10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0"/>
            <p:cNvSpPr/>
            <p:nvPr>
              <p:custDataLst>
                <p:tags r:id="rId24"/>
              </p:custDataLst>
            </p:nvPr>
          </p:nvSpPr>
          <p:spPr bwMode="auto">
            <a:xfrm flipH="1">
              <a:off x="10756613" y="5546902"/>
              <a:ext cx="102693" cy="68931"/>
            </a:xfrm>
            <a:custGeom>
              <a:avLst/>
              <a:gdLst>
                <a:gd name="T0" fmla="*/ 0 w 56"/>
                <a:gd name="T1" fmla="*/ 30 h 37"/>
                <a:gd name="T2" fmla="*/ 53 w 56"/>
                <a:gd name="T3" fmla="*/ 0 h 37"/>
                <a:gd name="T4" fmla="*/ 38 w 56"/>
                <a:gd name="T5" fmla="*/ 28 h 37"/>
                <a:gd name="T6" fmla="*/ 0 w 56"/>
                <a:gd name="T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7">
                  <a:moveTo>
                    <a:pt x="0" y="3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6" y="20"/>
                    <a:pt x="38" y="28"/>
                  </a:cubicBezTo>
                  <a:cubicBezTo>
                    <a:pt x="21" y="37"/>
                    <a:pt x="0" y="30"/>
                    <a:pt x="0" y="3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38"/>
            <p:cNvSpPr/>
            <p:nvPr>
              <p:custDataLst>
                <p:tags r:id="rId25"/>
              </p:custDataLst>
            </p:nvPr>
          </p:nvSpPr>
          <p:spPr bwMode="auto">
            <a:xfrm flipH="1">
              <a:off x="10788968" y="5510327"/>
              <a:ext cx="39389" cy="37983"/>
            </a:xfrm>
            <a:custGeom>
              <a:avLst/>
              <a:gdLst>
                <a:gd name="T0" fmla="*/ 19 w 21"/>
                <a:gd name="T1" fmla="*/ 6 h 21"/>
                <a:gd name="T2" fmla="*/ 15 w 21"/>
                <a:gd name="T3" fmla="*/ 19 h 21"/>
                <a:gd name="T4" fmla="*/ 3 w 21"/>
                <a:gd name="T5" fmla="*/ 15 h 21"/>
                <a:gd name="T6" fmla="*/ 6 w 21"/>
                <a:gd name="T7" fmla="*/ 3 h 21"/>
                <a:gd name="T8" fmla="*/ 19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6"/>
                  </a:moveTo>
                  <a:cubicBezTo>
                    <a:pt x="21" y="11"/>
                    <a:pt x="19" y="16"/>
                    <a:pt x="15" y="19"/>
                  </a:cubicBezTo>
                  <a:cubicBezTo>
                    <a:pt x="10" y="21"/>
                    <a:pt x="5" y="19"/>
                    <a:pt x="3" y="15"/>
                  </a:cubicBezTo>
                  <a:cubicBezTo>
                    <a:pt x="0" y="10"/>
                    <a:pt x="2" y="5"/>
                    <a:pt x="6" y="3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39"/>
            <p:cNvSpPr/>
            <p:nvPr>
              <p:custDataLst>
                <p:tags r:id="rId26"/>
              </p:custDataLst>
            </p:nvPr>
          </p:nvSpPr>
          <p:spPr bwMode="auto">
            <a:xfrm flipH="1">
              <a:off x="10711597" y="5221944"/>
              <a:ext cx="523310" cy="488142"/>
            </a:xfrm>
            <a:custGeom>
              <a:avLst/>
              <a:gdLst>
                <a:gd name="T0" fmla="*/ 88 w 283"/>
                <a:gd name="T1" fmla="*/ 202 h 264"/>
                <a:gd name="T2" fmla="*/ 98 w 283"/>
                <a:gd name="T3" fmla="*/ 118 h 264"/>
                <a:gd name="T4" fmla="*/ 188 w 283"/>
                <a:gd name="T5" fmla="*/ 114 h 264"/>
                <a:gd name="T6" fmla="*/ 173 w 283"/>
                <a:gd name="T7" fmla="*/ 100 h 264"/>
                <a:gd name="T8" fmla="*/ 226 w 283"/>
                <a:gd name="T9" fmla="*/ 99 h 264"/>
                <a:gd name="T10" fmla="*/ 215 w 283"/>
                <a:gd name="T11" fmla="*/ 87 h 264"/>
                <a:gd name="T12" fmla="*/ 283 w 283"/>
                <a:gd name="T13" fmla="*/ 79 h 264"/>
                <a:gd name="T14" fmla="*/ 184 w 283"/>
                <a:gd name="T15" fmla="*/ 3 h 264"/>
                <a:gd name="T16" fmla="*/ 172 w 283"/>
                <a:gd name="T17" fmla="*/ 1 h 264"/>
                <a:gd name="T18" fmla="*/ 151 w 283"/>
                <a:gd name="T19" fmla="*/ 0 h 264"/>
                <a:gd name="T20" fmla="*/ 132 w 283"/>
                <a:gd name="T21" fmla="*/ 1 h 264"/>
                <a:gd name="T22" fmla="*/ 3 w 283"/>
                <a:gd name="T23" fmla="*/ 150 h 264"/>
                <a:gd name="T24" fmla="*/ 4 w 283"/>
                <a:gd name="T25" fmla="*/ 163 h 264"/>
                <a:gd name="T26" fmla="*/ 18 w 283"/>
                <a:gd name="T27" fmla="*/ 208 h 264"/>
                <a:gd name="T28" fmla="*/ 72 w 283"/>
                <a:gd name="T29" fmla="*/ 264 h 264"/>
                <a:gd name="T30" fmla="*/ 88 w 283"/>
                <a:gd name="T31" fmla="*/ 20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264">
                  <a:moveTo>
                    <a:pt x="88" y="202"/>
                  </a:moveTo>
                  <a:cubicBezTo>
                    <a:pt x="88" y="202"/>
                    <a:pt x="70" y="180"/>
                    <a:pt x="98" y="118"/>
                  </a:cubicBezTo>
                  <a:cubicBezTo>
                    <a:pt x="98" y="118"/>
                    <a:pt x="141" y="133"/>
                    <a:pt x="188" y="114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205" y="106"/>
                    <a:pt x="226" y="99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7"/>
                    <a:pt x="258" y="89"/>
                    <a:pt x="283" y="79"/>
                  </a:cubicBezTo>
                  <a:cubicBezTo>
                    <a:pt x="263" y="40"/>
                    <a:pt x="227" y="13"/>
                    <a:pt x="184" y="3"/>
                  </a:cubicBezTo>
                  <a:cubicBezTo>
                    <a:pt x="180" y="2"/>
                    <a:pt x="176" y="2"/>
                    <a:pt x="172" y="1"/>
                  </a:cubicBezTo>
                  <a:cubicBezTo>
                    <a:pt x="165" y="0"/>
                    <a:pt x="158" y="0"/>
                    <a:pt x="151" y="0"/>
                  </a:cubicBezTo>
                  <a:cubicBezTo>
                    <a:pt x="145" y="0"/>
                    <a:pt x="139" y="0"/>
                    <a:pt x="132" y="1"/>
                  </a:cubicBezTo>
                  <a:cubicBezTo>
                    <a:pt x="57" y="11"/>
                    <a:pt x="0" y="76"/>
                    <a:pt x="3" y="150"/>
                  </a:cubicBezTo>
                  <a:cubicBezTo>
                    <a:pt x="3" y="154"/>
                    <a:pt x="4" y="158"/>
                    <a:pt x="4" y="163"/>
                  </a:cubicBezTo>
                  <a:cubicBezTo>
                    <a:pt x="6" y="179"/>
                    <a:pt x="11" y="194"/>
                    <a:pt x="18" y="208"/>
                  </a:cubicBezTo>
                  <a:cubicBezTo>
                    <a:pt x="34" y="240"/>
                    <a:pt x="72" y="264"/>
                    <a:pt x="72" y="264"/>
                  </a:cubicBezTo>
                  <a:lnTo>
                    <a:pt x="88" y="20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0"/>
            <p:cNvSpPr/>
            <p:nvPr>
              <p:custDataLst>
                <p:tags r:id="rId27"/>
              </p:custDataLst>
            </p:nvPr>
          </p:nvSpPr>
          <p:spPr bwMode="auto">
            <a:xfrm flipH="1">
              <a:off x="10549819" y="5732593"/>
              <a:ext cx="203979" cy="88626"/>
            </a:xfrm>
            <a:custGeom>
              <a:avLst/>
              <a:gdLst>
                <a:gd name="T0" fmla="*/ 80 w 111"/>
                <a:gd name="T1" fmla="*/ 0 h 48"/>
                <a:gd name="T2" fmla="*/ 57 w 111"/>
                <a:gd name="T3" fmla="*/ 14 h 48"/>
                <a:gd name="T4" fmla="*/ 53 w 111"/>
                <a:gd name="T5" fmla="*/ 16 h 48"/>
                <a:gd name="T6" fmla="*/ 0 w 111"/>
                <a:gd name="T7" fmla="*/ 19 h 48"/>
                <a:gd name="T8" fmla="*/ 33 w 111"/>
                <a:gd name="T9" fmla="*/ 48 h 48"/>
                <a:gd name="T10" fmla="*/ 48 w 111"/>
                <a:gd name="T11" fmla="*/ 44 h 48"/>
                <a:gd name="T12" fmla="*/ 60 w 111"/>
                <a:gd name="T13" fmla="*/ 40 h 48"/>
                <a:gd name="T14" fmla="*/ 61 w 111"/>
                <a:gd name="T15" fmla="*/ 40 h 48"/>
                <a:gd name="T16" fmla="*/ 108 w 111"/>
                <a:gd name="T17" fmla="*/ 21 h 48"/>
                <a:gd name="T18" fmla="*/ 111 w 111"/>
                <a:gd name="T19" fmla="*/ 6 h 48"/>
                <a:gd name="T20" fmla="*/ 80 w 111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48">
                  <a:moveTo>
                    <a:pt x="80" y="0"/>
                  </a:moveTo>
                  <a:cubicBezTo>
                    <a:pt x="57" y="14"/>
                    <a:pt x="57" y="14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9" y="47"/>
                    <a:pt x="44" y="45"/>
                    <a:pt x="48" y="44"/>
                  </a:cubicBezTo>
                  <a:cubicBezTo>
                    <a:pt x="56" y="41"/>
                    <a:pt x="60" y="40"/>
                    <a:pt x="60" y="40"/>
                  </a:cubicBezTo>
                  <a:cubicBezTo>
                    <a:pt x="60" y="40"/>
                    <a:pt x="60" y="40"/>
                    <a:pt x="61" y="40"/>
                  </a:cubicBezTo>
                  <a:cubicBezTo>
                    <a:pt x="67" y="40"/>
                    <a:pt x="100" y="39"/>
                    <a:pt x="108" y="21"/>
                  </a:cubicBezTo>
                  <a:cubicBezTo>
                    <a:pt x="111" y="16"/>
                    <a:pt x="111" y="11"/>
                    <a:pt x="111" y="6"/>
                  </a:cubicBezTo>
                  <a:cubicBezTo>
                    <a:pt x="103" y="5"/>
                    <a:pt x="92" y="3"/>
                    <a:pt x="8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1"/>
            <p:cNvSpPr/>
            <p:nvPr>
              <p:custDataLst>
                <p:tags r:id="rId28"/>
              </p:custDataLst>
            </p:nvPr>
          </p:nvSpPr>
          <p:spPr bwMode="auto">
            <a:xfrm flipH="1">
              <a:off x="10817103" y="5770576"/>
              <a:ext cx="175844" cy="87218"/>
            </a:xfrm>
            <a:custGeom>
              <a:avLst/>
              <a:gdLst>
                <a:gd name="T0" fmla="*/ 87 w 95"/>
                <a:gd name="T1" fmla="*/ 0 h 47"/>
                <a:gd name="T2" fmla="*/ 30 w 95"/>
                <a:gd name="T3" fmla="*/ 3 h 47"/>
                <a:gd name="T4" fmla="*/ 20 w 95"/>
                <a:gd name="T5" fmla="*/ 36 h 47"/>
                <a:gd name="T6" fmla="*/ 54 w 95"/>
                <a:gd name="T7" fmla="*/ 47 h 47"/>
                <a:gd name="T8" fmla="*/ 95 w 95"/>
                <a:gd name="T9" fmla="*/ 43 h 47"/>
                <a:gd name="T10" fmla="*/ 87 w 95"/>
                <a:gd name="T11" fmla="*/ 0 h 47"/>
                <a:gd name="T12" fmla="*/ 87 w 9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7">
                  <a:moveTo>
                    <a:pt x="87" y="0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0" y="4"/>
                    <a:pt x="20" y="36"/>
                  </a:cubicBezTo>
                  <a:cubicBezTo>
                    <a:pt x="25" y="44"/>
                    <a:pt x="37" y="47"/>
                    <a:pt x="54" y="47"/>
                  </a:cubicBezTo>
                  <a:cubicBezTo>
                    <a:pt x="66" y="47"/>
                    <a:pt x="80" y="45"/>
                    <a:pt x="95" y="43"/>
                  </a:cubicBezTo>
                  <a:cubicBezTo>
                    <a:pt x="92" y="28"/>
                    <a:pt x="89" y="13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2"/>
            <p:cNvSpPr/>
            <p:nvPr>
              <p:custDataLst>
                <p:tags r:id="rId29"/>
              </p:custDataLst>
            </p:nvPr>
          </p:nvSpPr>
          <p:spPr bwMode="auto">
            <a:xfrm flipH="1">
              <a:off x="10630005" y="5721339"/>
              <a:ext cx="350281" cy="150522"/>
            </a:xfrm>
            <a:custGeom>
              <a:avLst/>
              <a:gdLst>
                <a:gd name="T0" fmla="*/ 29 w 189"/>
                <a:gd name="T1" fmla="*/ 17 h 82"/>
                <a:gd name="T2" fmla="*/ 21 w 189"/>
                <a:gd name="T3" fmla="*/ 51 h 82"/>
                <a:gd name="T4" fmla="*/ 189 w 189"/>
                <a:gd name="T5" fmla="*/ 23 h 82"/>
                <a:gd name="T6" fmla="*/ 181 w 189"/>
                <a:gd name="T7" fmla="*/ 0 h 82"/>
                <a:gd name="T8" fmla="*/ 29 w 189"/>
                <a:gd name="T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29" y="17"/>
                  </a:moveTo>
                  <a:cubicBezTo>
                    <a:pt x="29" y="17"/>
                    <a:pt x="0" y="20"/>
                    <a:pt x="21" y="51"/>
                  </a:cubicBezTo>
                  <a:cubicBezTo>
                    <a:pt x="43" y="82"/>
                    <a:pt x="189" y="23"/>
                    <a:pt x="189" y="23"/>
                  </a:cubicBezTo>
                  <a:cubicBezTo>
                    <a:pt x="181" y="0"/>
                    <a:pt x="181" y="0"/>
                    <a:pt x="181" y="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3"/>
            <p:cNvSpPr/>
            <p:nvPr>
              <p:custDataLst>
                <p:tags r:id="rId30"/>
              </p:custDataLst>
            </p:nvPr>
          </p:nvSpPr>
          <p:spPr bwMode="auto">
            <a:xfrm flipH="1">
              <a:off x="10528720" y="5662255"/>
              <a:ext cx="133642" cy="101286"/>
            </a:xfrm>
            <a:custGeom>
              <a:avLst/>
              <a:gdLst>
                <a:gd name="T0" fmla="*/ 17 w 72"/>
                <a:gd name="T1" fmla="*/ 55 h 55"/>
                <a:gd name="T2" fmla="*/ 64 w 72"/>
                <a:gd name="T3" fmla="*/ 33 h 55"/>
                <a:gd name="T4" fmla="*/ 54 w 72"/>
                <a:gd name="T5" fmla="*/ 0 h 55"/>
                <a:gd name="T6" fmla="*/ 9 w 72"/>
                <a:gd name="T7" fmla="*/ 32 h 55"/>
                <a:gd name="T8" fmla="*/ 0 w 72"/>
                <a:gd name="T9" fmla="*/ 50 h 55"/>
                <a:gd name="T10" fmla="*/ 17 w 7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5">
                  <a:moveTo>
                    <a:pt x="17" y="55"/>
                  </a:moveTo>
                  <a:cubicBezTo>
                    <a:pt x="17" y="55"/>
                    <a:pt x="56" y="54"/>
                    <a:pt x="64" y="33"/>
                  </a:cubicBezTo>
                  <a:cubicBezTo>
                    <a:pt x="72" y="13"/>
                    <a:pt x="54" y="0"/>
                    <a:pt x="54" y="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17" y="5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14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11036556" y="5538462"/>
              <a:ext cx="104099" cy="1026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5"/>
            <p:cNvSpPr/>
            <p:nvPr>
              <p:custDataLst>
                <p:tags r:id="rId32"/>
              </p:custDataLst>
            </p:nvPr>
          </p:nvSpPr>
          <p:spPr bwMode="auto">
            <a:xfrm flipH="1">
              <a:off x="11164570" y="5289468"/>
              <a:ext cx="271503" cy="303858"/>
            </a:xfrm>
            <a:custGeom>
              <a:avLst/>
              <a:gdLst>
                <a:gd name="T0" fmla="*/ 133 w 147"/>
                <a:gd name="T1" fmla="*/ 58 h 164"/>
                <a:gd name="T2" fmla="*/ 52 w 147"/>
                <a:gd name="T3" fmla="*/ 30 h 164"/>
                <a:gd name="T4" fmla="*/ 48 w 147"/>
                <a:gd name="T5" fmla="*/ 164 h 164"/>
                <a:gd name="T6" fmla="*/ 95 w 147"/>
                <a:gd name="T7" fmla="*/ 108 h 164"/>
                <a:gd name="T8" fmla="*/ 147 w 147"/>
                <a:gd name="T9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4">
                  <a:moveTo>
                    <a:pt x="133" y="58"/>
                  </a:moveTo>
                  <a:cubicBezTo>
                    <a:pt x="133" y="58"/>
                    <a:pt x="104" y="0"/>
                    <a:pt x="52" y="30"/>
                  </a:cubicBezTo>
                  <a:cubicBezTo>
                    <a:pt x="0" y="59"/>
                    <a:pt x="95" y="108"/>
                    <a:pt x="48" y="164"/>
                  </a:cubicBezTo>
                  <a:cubicBezTo>
                    <a:pt x="48" y="164"/>
                    <a:pt x="87" y="152"/>
                    <a:pt x="95" y="108"/>
                  </a:cubicBezTo>
                  <a:cubicBezTo>
                    <a:pt x="103" y="64"/>
                    <a:pt x="147" y="120"/>
                    <a:pt x="147" y="12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3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3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516402" y="3861306"/>
            <a:ext cx="395199" cy="402685"/>
            <a:chOff x="5473338" y="1380299"/>
            <a:chExt cx="395199" cy="402685"/>
          </a:xfrm>
          <a:solidFill>
            <a:schemeClr val="accent1"/>
          </a:solidFill>
        </p:grpSpPr>
        <p:sp>
          <p:nvSpPr>
            <p:cNvPr id="55" name="Freeform 62"/>
            <p:cNvSpPr/>
            <p:nvPr>
              <p:custDataLst>
                <p:tags r:id="rId2"/>
              </p:custDataLst>
            </p:nvPr>
          </p:nvSpPr>
          <p:spPr bwMode="auto">
            <a:xfrm>
              <a:off x="5473338" y="1380299"/>
              <a:ext cx="395199" cy="402685"/>
            </a:xfrm>
            <a:custGeom>
              <a:avLst/>
              <a:gdLst>
                <a:gd name="T0" fmla="*/ 66 w 201"/>
                <a:gd name="T1" fmla="*/ 39 h 205"/>
                <a:gd name="T2" fmla="*/ 69 w 201"/>
                <a:gd name="T3" fmla="*/ 5 h 205"/>
                <a:gd name="T4" fmla="*/ 77 w 201"/>
                <a:gd name="T5" fmla="*/ 0 h 205"/>
                <a:gd name="T6" fmla="*/ 82 w 201"/>
                <a:gd name="T7" fmla="*/ 3 h 205"/>
                <a:gd name="T8" fmla="*/ 107 w 201"/>
                <a:gd name="T9" fmla="*/ 68 h 205"/>
                <a:gd name="T10" fmla="*/ 135 w 201"/>
                <a:gd name="T11" fmla="*/ 23 h 205"/>
                <a:gd name="T12" fmla="*/ 149 w 201"/>
                <a:gd name="T13" fmla="*/ 18 h 205"/>
                <a:gd name="T14" fmla="*/ 161 w 201"/>
                <a:gd name="T15" fmla="*/ 37 h 205"/>
                <a:gd name="T16" fmla="*/ 146 w 201"/>
                <a:gd name="T17" fmla="*/ 77 h 205"/>
                <a:gd name="T18" fmla="*/ 173 w 201"/>
                <a:gd name="T19" fmla="*/ 61 h 205"/>
                <a:gd name="T20" fmla="*/ 186 w 201"/>
                <a:gd name="T21" fmla="*/ 60 h 205"/>
                <a:gd name="T22" fmla="*/ 193 w 201"/>
                <a:gd name="T23" fmla="*/ 69 h 205"/>
                <a:gd name="T24" fmla="*/ 189 w 201"/>
                <a:gd name="T25" fmla="*/ 77 h 205"/>
                <a:gd name="T26" fmla="*/ 161 w 201"/>
                <a:gd name="T27" fmla="*/ 95 h 205"/>
                <a:gd name="T28" fmla="*/ 200 w 201"/>
                <a:gd name="T29" fmla="*/ 129 h 205"/>
                <a:gd name="T30" fmla="*/ 197 w 201"/>
                <a:gd name="T31" fmla="*/ 140 h 205"/>
                <a:gd name="T32" fmla="*/ 189 w 201"/>
                <a:gd name="T33" fmla="*/ 139 h 205"/>
                <a:gd name="T34" fmla="*/ 150 w 201"/>
                <a:gd name="T35" fmla="*/ 123 h 205"/>
                <a:gd name="T36" fmla="*/ 165 w 201"/>
                <a:gd name="T37" fmla="*/ 158 h 205"/>
                <a:gd name="T38" fmla="*/ 163 w 201"/>
                <a:gd name="T39" fmla="*/ 174 h 205"/>
                <a:gd name="T40" fmla="*/ 150 w 201"/>
                <a:gd name="T41" fmla="*/ 183 h 205"/>
                <a:gd name="T42" fmla="*/ 135 w 201"/>
                <a:gd name="T43" fmla="*/ 171 h 205"/>
                <a:gd name="T44" fmla="*/ 119 w 201"/>
                <a:gd name="T45" fmla="*/ 137 h 205"/>
                <a:gd name="T46" fmla="*/ 103 w 201"/>
                <a:gd name="T47" fmla="*/ 205 h 205"/>
                <a:gd name="T48" fmla="*/ 98 w 201"/>
                <a:gd name="T49" fmla="*/ 146 h 205"/>
                <a:gd name="T50" fmla="*/ 45 w 201"/>
                <a:gd name="T51" fmla="*/ 193 h 205"/>
                <a:gd name="T52" fmla="*/ 73 w 201"/>
                <a:gd name="T53" fmla="*/ 141 h 205"/>
                <a:gd name="T54" fmla="*/ 8 w 201"/>
                <a:gd name="T55" fmla="*/ 149 h 205"/>
                <a:gd name="T56" fmla="*/ 0 w 201"/>
                <a:gd name="T57" fmla="*/ 143 h 205"/>
                <a:gd name="T58" fmla="*/ 8 w 201"/>
                <a:gd name="T59" fmla="*/ 134 h 205"/>
                <a:gd name="T60" fmla="*/ 67 w 201"/>
                <a:gd name="T61" fmla="*/ 124 h 205"/>
                <a:gd name="T62" fmla="*/ 11 w 201"/>
                <a:gd name="T63" fmla="*/ 106 h 205"/>
                <a:gd name="T64" fmla="*/ 5 w 201"/>
                <a:gd name="T65" fmla="*/ 102 h 205"/>
                <a:gd name="T66" fmla="*/ 11 w 201"/>
                <a:gd name="T67" fmla="*/ 93 h 205"/>
                <a:gd name="T68" fmla="*/ 68 w 201"/>
                <a:gd name="T69" fmla="*/ 97 h 205"/>
                <a:gd name="T70" fmla="*/ 23 w 201"/>
                <a:gd name="T71" fmla="*/ 64 h 205"/>
                <a:gd name="T72" fmla="*/ 55 w 201"/>
                <a:gd name="T73" fmla="*/ 67 h 205"/>
                <a:gd name="T74" fmla="*/ 74 w 201"/>
                <a:gd name="T75" fmla="*/ 76 h 205"/>
                <a:gd name="T76" fmla="*/ 66 w 201"/>
                <a:gd name="T77" fmla="*/ 3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205">
                  <a:moveTo>
                    <a:pt x="66" y="39"/>
                  </a:moveTo>
                  <a:cubicBezTo>
                    <a:pt x="64" y="28"/>
                    <a:pt x="63" y="15"/>
                    <a:pt x="69" y="5"/>
                  </a:cubicBezTo>
                  <a:cubicBezTo>
                    <a:pt x="71" y="2"/>
                    <a:pt x="74" y="0"/>
                    <a:pt x="77" y="0"/>
                  </a:cubicBezTo>
                  <a:cubicBezTo>
                    <a:pt x="79" y="1"/>
                    <a:pt x="80" y="2"/>
                    <a:pt x="82" y="3"/>
                  </a:cubicBezTo>
                  <a:cubicBezTo>
                    <a:pt x="98" y="20"/>
                    <a:pt x="103" y="45"/>
                    <a:pt x="107" y="68"/>
                  </a:cubicBezTo>
                  <a:cubicBezTo>
                    <a:pt x="110" y="50"/>
                    <a:pt x="120" y="33"/>
                    <a:pt x="135" y="23"/>
                  </a:cubicBezTo>
                  <a:cubicBezTo>
                    <a:pt x="139" y="20"/>
                    <a:pt x="144" y="17"/>
                    <a:pt x="149" y="18"/>
                  </a:cubicBezTo>
                  <a:cubicBezTo>
                    <a:pt x="157" y="19"/>
                    <a:pt x="160" y="29"/>
                    <a:pt x="161" y="37"/>
                  </a:cubicBezTo>
                  <a:cubicBezTo>
                    <a:pt x="161" y="51"/>
                    <a:pt x="155" y="66"/>
                    <a:pt x="146" y="77"/>
                  </a:cubicBezTo>
                  <a:cubicBezTo>
                    <a:pt x="153" y="70"/>
                    <a:pt x="163" y="64"/>
                    <a:pt x="173" y="61"/>
                  </a:cubicBezTo>
                  <a:cubicBezTo>
                    <a:pt x="177" y="60"/>
                    <a:pt x="181" y="59"/>
                    <a:pt x="186" y="60"/>
                  </a:cubicBezTo>
                  <a:cubicBezTo>
                    <a:pt x="190" y="61"/>
                    <a:pt x="194" y="65"/>
                    <a:pt x="193" y="69"/>
                  </a:cubicBezTo>
                  <a:cubicBezTo>
                    <a:pt x="193" y="72"/>
                    <a:pt x="191" y="75"/>
                    <a:pt x="189" y="77"/>
                  </a:cubicBezTo>
                  <a:cubicBezTo>
                    <a:pt x="182" y="85"/>
                    <a:pt x="172" y="91"/>
                    <a:pt x="161" y="95"/>
                  </a:cubicBezTo>
                  <a:cubicBezTo>
                    <a:pt x="180" y="95"/>
                    <a:pt x="197" y="111"/>
                    <a:pt x="200" y="129"/>
                  </a:cubicBezTo>
                  <a:cubicBezTo>
                    <a:pt x="201" y="133"/>
                    <a:pt x="201" y="138"/>
                    <a:pt x="197" y="140"/>
                  </a:cubicBezTo>
                  <a:cubicBezTo>
                    <a:pt x="195" y="141"/>
                    <a:pt x="191" y="140"/>
                    <a:pt x="189" y="139"/>
                  </a:cubicBezTo>
                  <a:cubicBezTo>
                    <a:pt x="176" y="133"/>
                    <a:pt x="163" y="128"/>
                    <a:pt x="150" y="123"/>
                  </a:cubicBezTo>
                  <a:cubicBezTo>
                    <a:pt x="158" y="133"/>
                    <a:pt x="163" y="145"/>
                    <a:pt x="165" y="158"/>
                  </a:cubicBezTo>
                  <a:cubicBezTo>
                    <a:pt x="165" y="164"/>
                    <a:pt x="165" y="170"/>
                    <a:pt x="163" y="174"/>
                  </a:cubicBezTo>
                  <a:cubicBezTo>
                    <a:pt x="160" y="179"/>
                    <a:pt x="155" y="183"/>
                    <a:pt x="150" y="183"/>
                  </a:cubicBezTo>
                  <a:cubicBezTo>
                    <a:pt x="143" y="182"/>
                    <a:pt x="139" y="176"/>
                    <a:pt x="135" y="171"/>
                  </a:cubicBezTo>
                  <a:cubicBezTo>
                    <a:pt x="129" y="160"/>
                    <a:pt x="124" y="149"/>
                    <a:pt x="119" y="137"/>
                  </a:cubicBezTo>
                  <a:cubicBezTo>
                    <a:pt x="125" y="160"/>
                    <a:pt x="119" y="187"/>
                    <a:pt x="103" y="205"/>
                  </a:cubicBezTo>
                  <a:cubicBezTo>
                    <a:pt x="94" y="187"/>
                    <a:pt x="92" y="165"/>
                    <a:pt x="98" y="146"/>
                  </a:cubicBezTo>
                  <a:cubicBezTo>
                    <a:pt x="83" y="165"/>
                    <a:pt x="65" y="181"/>
                    <a:pt x="45" y="193"/>
                  </a:cubicBezTo>
                  <a:cubicBezTo>
                    <a:pt x="44" y="173"/>
                    <a:pt x="59" y="155"/>
                    <a:pt x="73" y="141"/>
                  </a:cubicBezTo>
                  <a:cubicBezTo>
                    <a:pt x="54" y="152"/>
                    <a:pt x="30" y="154"/>
                    <a:pt x="8" y="149"/>
                  </a:cubicBezTo>
                  <a:cubicBezTo>
                    <a:pt x="5" y="148"/>
                    <a:pt x="1" y="146"/>
                    <a:pt x="0" y="143"/>
                  </a:cubicBezTo>
                  <a:cubicBezTo>
                    <a:pt x="0" y="139"/>
                    <a:pt x="4" y="136"/>
                    <a:pt x="8" y="134"/>
                  </a:cubicBezTo>
                  <a:cubicBezTo>
                    <a:pt x="27" y="127"/>
                    <a:pt x="47" y="123"/>
                    <a:pt x="67" y="124"/>
                  </a:cubicBezTo>
                  <a:cubicBezTo>
                    <a:pt x="48" y="119"/>
                    <a:pt x="29" y="113"/>
                    <a:pt x="11" y="106"/>
                  </a:cubicBezTo>
                  <a:cubicBezTo>
                    <a:pt x="9" y="105"/>
                    <a:pt x="6" y="104"/>
                    <a:pt x="5" y="102"/>
                  </a:cubicBezTo>
                  <a:cubicBezTo>
                    <a:pt x="4" y="98"/>
                    <a:pt x="8" y="95"/>
                    <a:pt x="11" y="93"/>
                  </a:cubicBezTo>
                  <a:cubicBezTo>
                    <a:pt x="29" y="84"/>
                    <a:pt x="50" y="90"/>
                    <a:pt x="68" y="97"/>
                  </a:cubicBezTo>
                  <a:cubicBezTo>
                    <a:pt x="50" y="91"/>
                    <a:pt x="34" y="79"/>
                    <a:pt x="23" y="64"/>
                  </a:cubicBezTo>
                  <a:cubicBezTo>
                    <a:pt x="32" y="56"/>
                    <a:pt x="45" y="62"/>
                    <a:pt x="55" y="67"/>
                  </a:cubicBezTo>
                  <a:cubicBezTo>
                    <a:pt x="61" y="70"/>
                    <a:pt x="68" y="75"/>
                    <a:pt x="74" y="76"/>
                  </a:cubicBezTo>
                  <a:cubicBezTo>
                    <a:pt x="79" y="68"/>
                    <a:pt x="68" y="48"/>
                    <a:pt x="66" y="3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6" name="Freeform 63"/>
            <p:cNvSpPr/>
            <p:nvPr>
              <p:custDataLst>
                <p:tags r:id="rId3"/>
              </p:custDataLst>
            </p:nvPr>
          </p:nvSpPr>
          <p:spPr bwMode="auto">
            <a:xfrm>
              <a:off x="5635010" y="1559935"/>
              <a:ext cx="100297" cy="64370"/>
            </a:xfrm>
            <a:custGeom>
              <a:avLst/>
              <a:gdLst>
                <a:gd name="T0" fmla="*/ 26 w 51"/>
                <a:gd name="T1" fmla="*/ 0 h 33"/>
                <a:gd name="T2" fmla="*/ 19 w 51"/>
                <a:gd name="T3" fmla="*/ 3 h 33"/>
                <a:gd name="T4" fmla="*/ 10 w 51"/>
                <a:gd name="T5" fmla="*/ 10 h 33"/>
                <a:gd name="T6" fmla="*/ 27 w 51"/>
                <a:gd name="T7" fmla="*/ 33 h 33"/>
                <a:gd name="T8" fmla="*/ 36 w 51"/>
                <a:gd name="T9" fmla="*/ 31 h 33"/>
                <a:gd name="T10" fmla="*/ 27 w 51"/>
                <a:gd name="T11" fmla="*/ 0 h 33"/>
                <a:gd name="T12" fmla="*/ 26 w 51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3">
                  <a:moveTo>
                    <a:pt x="26" y="0"/>
                  </a:moveTo>
                  <a:cubicBezTo>
                    <a:pt x="23" y="0"/>
                    <a:pt x="21" y="1"/>
                    <a:pt x="19" y="3"/>
                  </a:cubicBezTo>
                  <a:cubicBezTo>
                    <a:pt x="15" y="5"/>
                    <a:pt x="12" y="7"/>
                    <a:pt x="10" y="10"/>
                  </a:cubicBezTo>
                  <a:cubicBezTo>
                    <a:pt x="0" y="23"/>
                    <a:pt x="15" y="33"/>
                    <a:pt x="27" y="33"/>
                  </a:cubicBezTo>
                  <a:cubicBezTo>
                    <a:pt x="30" y="33"/>
                    <a:pt x="33" y="32"/>
                    <a:pt x="36" y="31"/>
                  </a:cubicBezTo>
                  <a:cubicBezTo>
                    <a:pt x="51" y="24"/>
                    <a:pt x="41" y="3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27494" y="1360574"/>
            <a:ext cx="1652566" cy="1652566"/>
            <a:chOff x="8627494" y="1360574"/>
            <a:chExt cx="1652566" cy="1652566"/>
          </a:xfrm>
          <a:solidFill>
            <a:schemeClr val="accent1"/>
          </a:solidFill>
        </p:grpSpPr>
        <p:sp>
          <p:nvSpPr>
            <p:cNvPr id="42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9363549" y="2386305"/>
              <a:ext cx="180453" cy="626835"/>
            </a:xfrm>
            <a:custGeom>
              <a:avLst/>
              <a:gdLst>
                <a:gd name="T0" fmla="*/ 29 w 29"/>
                <a:gd name="T1" fmla="*/ 87 h 101"/>
                <a:gd name="T2" fmla="*/ 14 w 29"/>
                <a:gd name="T3" fmla="*/ 101 h 101"/>
                <a:gd name="T4" fmla="*/ 0 w 29"/>
                <a:gd name="T5" fmla="*/ 87 h 101"/>
                <a:gd name="T6" fmla="*/ 14 w 29"/>
                <a:gd name="T7" fmla="*/ 0 h 101"/>
                <a:gd name="T8" fmla="*/ 29 w 29"/>
                <a:gd name="T9" fmla="*/ 8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29" y="87"/>
                  </a:moveTo>
                  <a:cubicBezTo>
                    <a:pt x="29" y="95"/>
                    <a:pt x="22" y="101"/>
                    <a:pt x="14" y="101"/>
                  </a:cubicBezTo>
                  <a:cubicBezTo>
                    <a:pt x="7" y="101"/>
                    <a:pt x="0" y="95"/>
                    <a:pt x="0" y="87"/>
                  </a:cubicBezTo>
                  <a:cubicBezTo>
                    <a:pt x="0" y="79"/>
                    <a:pt x="14" y="0"/>
                    <a:pt x="14" y="0"/>
                  </a:cubicBezTo>
                  <a:cubicBezTo>
                    <a:pt x="14" y="0"/>
                    <a:pt x="29" y="79"/>
                    <a:pt x="29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"/>
            <p:cNvSpPr/>
            <p:nvPr>
              <p:custDataLst>
                <p:tags r:id="rId5"/>
              </p:custDataLst>
            </p:nvPr>
          </p:nvSpPr>
          <p:spPr bwMode="auto">
            <a:xfrm>
              <a:off x="9548752" y="2357812"/>
              <a:ext cx="375153" cy="569850"/>
            </a:xfrm>
            <a:custGeom>
              <a:avLst/>
              <a:gdLst>
                <a:gd name="T0" fmla="*/ 56 w 60"/>
                <a:gd name="T1" fmla="*/ 68 h 91"/>
                <a:gd name="T2" fmla="*/ 51 w 60"/>
                <a:gd name="T3" fmla="*/ 87 h 91"/>
                <a:gd name="T4" fmla="*/ 31 w 60"/>
                <a:gd name="T5" fmla="*/ 82 h 91"/>
                <a:gd name="T6" fmla="*/ 0 w 60"/>
                <a:gd name="T7" fmla="*/ 0 h 91"/>
                <a:gd name="T8" fmla="*/ 56 w 60"/>
                <a:gd name="T9" fmla="*/ 6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6" y="68"/>
                  </a:moveTo>
                  <a:cubicBezTo>
                    <a:pt x="60" y="75"/>
                    <a:pt x="57" y="83"/>
                    <a:pt x="51" y="87"/>
                  </a:cubicBezTo>
                  <a:cubicBezTo>
                    <a:pt x="44" y="91"/>
                    <a:pt x="35" y="89"/>
                    <a:pt x="31" y="82"/>
                  </a:cubicBezTo>
                  <a:cubicBezTo>
                    <a:pt x="28" y="75"/>
                    <a:pt x="0" y="0"/>
                    <a:pt x="0" y="0"/>
                  </a:cubicBezTo>
                  <a:cubicBezTo>
                    <a:pt x="0" y="0"/>
                    <a:pt x="52" y="61"/>
                    <a:pt x="56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"/>
            <p:cNvSpPr/>
            <p:nvPr>
              <p:custDataLst>
                <p:tags r:id="rId6"/>
              </p:custDataLst>
            </p:nvPr>
          </p:nvSpPr>
          <p:spPr bwMode="auto">
            <a:xfrm>
              <a:off x="9624732" y="2286582"/>
              <a:ext cx="569850" cy="375153"/>
            </a:xfrm>
            <a:custGeom>
              <a:avLst/>
              <a:gdLst>
                <a:gd name="T0" fmla="*/ 82 w 91"/>
                <a:gd name="T1" fmla="*/ 31 h 60"/>
                <a:gd name="T2" fmla="*/ 87 w 91"/>
                <a:gd name="T3" fmla="*/ 51 h 60"/>
                <a:gd name="T4" fmla="*/ 68 w 91"/>
                <a:gd name="T5" fmla="*/ 56 h 60"/>
                <a:gd name="T6" fmla="*/ 0 w 91"/>
                <a:gd name="T7" fmla="*/ 0 h 60"/>
                <a:gd name="T8" fmla="*/ 82 w 91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82" y="31"/>
                  </a:moveTo>
                  <a:cubicBezTo>
                    <a:pt x="89" y="35"/>
                    <a:pt x="91" y="44"/>
                    <a:pt x="87" y="51"/>
                  </a:cubicBezTo>
                  <a:cubicBezTo>
                    <a:pt x="83" y="57"/>
                    <a:pt x="75" y="60"/>
                    <a:pt x="68" y="56"/>
                  </a:cubicBezTo>
                  <a:cubicBezTo>
                    <a:pt x="61" y="52"/>
                    <a:pt x="0" y="0"/>
                    <a:pt x="0" y="0"/>
                  </a:cubicBezTo>
                  <a:cubicBezTo>
                    <a:pt x="0" y="0"/>
                    <a:pt x="75" y="27"/>
                    <a:pt x="8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8"/>
            <p:cNvSpPr/>
            <p:nvPr>
              <p:custDataLst>
                <p:tags r:id="rId7"/>
              </p:custDataLst>
            </p:nvPr>
          </p:nvSpPr>
          <p:spPr bwMode="auto">
            <a:xfrm>
              <a:off x="9648474" y="2096632"/>
              <a:ext cx="631586" cy="175705"/>
            </a:xfrm>
            <a:custGeom>
              <a:avLst/>
              <a:gdLst>
                <a:gd name="T0" fmla="*/ 87 w 101"/>
                <a:gd name="T1" fmla="*/ 0 h 28"/>
                <a:gd name="T2" fmla="*/ 101 w 101"/>
                <a:gd name="T3" fmla="*/ 14 h 28"/>
                <a:gd name="T4" fmla="*/ 87 w 101"/>
                <a:gd name="T5" fmla="*/ 28 h 28"/>
                <a:gd name="T6" fmla="*/ 0 w 101"/>
                <a:gd name="T7" fmla="*/ 14 h 28"/>
                <a:gd name="T8" fmla="*/ 87 w 10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87" y="0"/>
                  </a:moveTo>
                  <a:cubicBezTo>
                    <a:pt x="95" y="0"/>
                    <a:pt x="101" y="7"/>
                    <a:pt x="101" y="14"/>
                  </a:cubicBezTo>
                  <a:cubicBezTo>
                    <a:pt x="101" y="22"/>
                    <a:pt x="95" y="28"/>
                    <a:pt x="87" y="28"/>
                  </a:cubicBezTo>
                  <a:cubicBezTo>
                    <a:pt x="79" y="28"/>
                    <a:pt x="0" y="14"/>
                    <a:pt x="0" y="14"/>
                  </a:cubicBezTo>
                  <a:cubicBezTo>
                    <a:pt x="0" y="14"/>
                    <a:pt x="79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9"/>
            <p:cNvSpPr/>
            <p:nvPr>
              <p:custDataLst>
                <p:tags r:id="rId8"/>
              </p:custDataLst>
            </p:nvPr>
          </p:nvSpPr>
          <p:spPr bwMode="auto">
            <a:xfrm>
              <a:off x="9624732" y="1716732"/>
              <a:ext cx="569850" cy="375153"/>
            </a:xfrm>
            <a:custGeom>
              <a:avLst/>
              <a:gdLst>
                <a:gd name="T0" fmla="*/ 68 w 91"/>
                <a:gd name="T1" fmla="*/ 4 h 60"/>
                <a:gd name="T2" fmla="*/ 87 w 91"/>
                <a:gd name="T3" fmla="*/ 9 h 60"/>
                <a:gd name="T4" fmla="*/ 82 w 91"/>
                <a:gd name="T5" fmla="*/ 28 h 60"/>
                <a:gd name="T6" fmla="*/ 0 w 91"/>
                <a:gd name="T7" fmla="*/ 60 h 60"/>
                <a:gd name="T8" fmla="*/ 68 w 9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68" y="4"/>
                  </a:moveTo>
                  <a:cubicBezTo>
                    <a:pt x="75" y="0"/>
                    <a:pt x="83" y="2"/>
                    <a:pt x="87" y="9"/>
                  </a:cubicBezTo>
                  <a:cubicBezTo>
                    <a:pt x="91" y="16"/>
                    <a:pt x="89" y="24"/>
                    <a:pt x="82" y="28"/>
                  </a:cubicBezTo>
                  <a:cubicBezTo>
                    <a:pt x="75" y="32"/>
                    <a:pt x="0" y="60"/>
                    <a:pt x="0" y="60"/>
                  </a:cubicBezTo>
                  <a:cubicBezTo>
                    <a:pt x="0" y="60"/>
                    <a:pt x="61" y="8"/>
                    <a:pt x="6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0"/>
            <p:cNvSpPr/>
            <p:nvPr>
              <p:custDataLst>
                <p:tags r:id="rId9"/>
              </p:custDataLst>
            </p:nvPr>
          </p:nvSpPr>
          <p:spPr bwMode="auto">
            <a:xfrm>
              <a:off x="9548752" y="1450802"/>
              <a:ext cx="375153" cy="565103"/>
            </a:xfrm>
            <a:custGeom>
              <a:avLst/>
              <a:gdLst>
                <a:gd name="T0" fmla="*/ 31 w 60"/>
                <a:gd name="T1" fmla="*/ 9 h 91"/>
                <a:gd name="T2" fmla="*/ 51 w 60"/>
                <a:gd name="T3" fmla="*/ 4 h 91"/>
                <a:gd name="T4" fmla="*/ 56 w 60"/>
                <a:gd name="T5" fmla="*/ 23 h 91"/>
                <a:gd name="T6" fmla="*/ 0 w 60"/>
                <a:gd name="T7" fmla="*/ 91 h 91"/>
                <a:gd name="T8" fmla="*/ 3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31" y="9"/>
                  </a:moveTo>
                  <a:cubicBezTo>
                    <a:pt x="35" y="2"/>
                    <a:pt x="44" y="0"/>
                    <a:pt x="51" y="4"/>
                  </a:cubicBezTo>
                  <a:cubicBezTo>
                    <a:pt x="57" y="8"/>
                    <a:pt x="60" y="16"/>
                    <a:pt x="56" y="23"/>
                  </a:cubicBezTo>
                  <a:cubicBezTo>
                    <a:pt x="52" y="30"/>
                    <a:pt x="0" y="91"/>
                    <a:pt x="0" y="91"/>
                  </a:cubicBezTo>
                  <a:cubicBezTo>
                    <a:pt x="0" y="91"/>
                    <a:pt x="28" y="16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"/>
            <p:cNvSpPr/>
            <p:nvPr>
              <p:custDataLst>
                <p:tags r:id="rId10"/>
              </p:custDataLst>
            </p:nvPr>
          </p:nvSpPr>
          <p:spPr bwMode="auto">
            <a:xfrm>
              <a:off x="9363549" y="1360574"/>
              <a:ext cx="180453" cy="631586"/>
            </a:xfrm>
            <a:custGeom>
              <a:avLst/>
              <a:gdLst>
                <a:gd name="T0" fmla="*/ 0 w 29"/>
                <a:gd name="T1" fmla="*/ 14 h 101"/>
                <a:gd name="T2" fmla="*/ 14 w 29"/>
                <a:gd name="T3" fmla="*/ 0 h 101"/>
                <a:gd name="T4" fmla="*/ 29 w 29"/>
                <a:gd name="T5" fmla="*/ 14 h 101"/>
                <a:gd name="T6" fmla="*/ 14 w 29"/>
                <a:gd name="T7" fmla="*/ 101 h 101"/>
                <a:gd name="T8" fmla="*/ 0 w 29"/>
                <a:gd name="T9" fmla="*/ 1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1">
                  <a:moveTo>
                    <a:pt x="0" y="14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14" y="101"/>
                    <a:pt x="14" y="101"/>
                  </a:cubicBezTo>
                  <a:cubicBezTo>
                    <a:pt x="14" y="101"/>
                    <a:pt x="0" y="22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2"/>
            <p:cNvSpPr/>
            <p:nvPr>
              <p:custDataLst>
                <p:tags r:id="rId11"/>
              </p:custDataLst>
            </p:nvPr>
          </p:nvSpPr>
          <p:spPr bwMode="auto">
            <a:xfrm>
              <a:off x="8983649" y="1450802"/>
              <a:ext cx="375153" cy="565103"/>
            </a:xfrm>
            <a:custGeom>
              <a:avLst/>
              <a:gdLst>
                <a:gd name="T0" fmla="*/ 4 w 60"/>
                <a:gd name="T1" fmla="*/ 23 h 91"/>
                <a:gd name="T2" fmla="*/ 9 w 60"/>
                <a:gd name="T3" fmla="*/ 4 h 91"/>
                <a:gd name="T4" fmla="*/ 29 w 60"/>
                <a:gd name="T5" fmla="*/ 9 h 91"/>
                <a:gd name="T6" fmla="*/ 60 w 60"/>
                <a:gd name="T7" fmla="*/ 91 h 91"/>
                <a:gd name="T8" fmla="*/ 4 w 60"/>
                <a:gd name="T9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4" y="23"/>
                  </a:moveTo>
                  <a:cubicBezTo>
                    <a:pt x="0" y="16"/>
                    <a:pt x="2" y="8"/>
                    <a:pt x="9" y="4"/>
                  </a:cubicBezTo>
                  <a:cubicBezTo>
                    <a:pt x="16" y="0"/>
                    <a:pt x="25" y="2"/>
                    <a:pt x="29" y="9"/>
                  </a:cubicBezTo>
                  <a:cubicBezTo>
                    <a:pt x="32" y="16"/>
                    <a:pt x="60" y="91"/>
                    <a:pt x="60" y="91"/>
                  </a:cubicBezTo>
                  <a:cubicBezTo>
                    <a:pt x="60" y="91"/>
                    <a:pt x="8" y="30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3"/>
            <p:cNvSpPr/>
            <p:nvPr>
              <p:custDataLst>
                <p:tags r:id="rId12"/>
              </p:custDataLst>
            </p:nvPr>
          </p:nvSpPr>
          <p:spPr bwMode="auto">
            <a:xfrm>
              <a:off x="8712972" y="1716732"/>
              <a:ext cx="569850" cy="375153"/>
            </a:xfrm>
            <a:custGeom>
              <a:avLst/>
              <a:gdLst>
                <a:gd name="T0" fmla="*/ 9 w 91"/>
                <a:gd name="T1" fmla="*/ 28 h 60"/>
                <a:gd name="T2" fmla="*/ 4 w 91"/>
                <a:gd name="T3" fmla="*/ 9 h 60"/>
                <a:gd name="T4" fmla="*/ 23 w 91"/>
                <a:gd name="T5" fmla="*/ 4 h 60"/>
                <a:gd name="T6" fmla="*/ 91 w 91"/>
                <a:gd name="T7" fmla="*/ 60 h 60"/>
                <a:gd name="T8" fmla="*/ 9 w 91"/>
                <a:gd name="T9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9" y="28"/>
                  </a:moveTo>
                  <a:cubicBezTo>
                    <a:pt x="2" y="24"/>
                    <a:pt x="0" y="16"/>
                    <a:pt x="4" y="9"/>
                  </a:cubicBezTo>
                  <a:cubicBezTo>
                    <a:pt x="8" y="2"/>
                    <a:pt x="16" y="0"/>
                    <a:pt x="23" y="4"/>
                  </a:cubicBezTo>
                  <a:cubicBezTo>
                    <a:pt x="30" y="8"/>
                    <a:pt x="91" y="60"/>
                    <a:pt x="91" y="60"/>
                  </a:cubicBezTo>
                  <a:cubicBezTo>
                    <a:pt x="91" y="60"/>
                    <a:pt x="16" y="32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4"/>
            <p:cNvSpPr/>
            <p:nvPr>
              <p:custDataLst>
                <p:tags r:id="rId13"/>
              </p:custDataLst>
            </p:nvPr>
          </p:nvSpPr>
          <p:spPr bwMode="auto">
            <a:xfrm>
              <a:off x="8627494" y="2096632"/>
              <a:ext cx="631586" cy="175705"/>
            </a:xfrm>
            <a:custGeom>
              <a:avLst/>
              <a:gdLst>
                <a:gd name="T0" fmla="*/ 14 w 101"/>
                <a:gd name="T1" fmla="*/ 28 h 28"/>
                <a:gd name="T2" fmla="*/ 0 w 101"/>
                <a:gd name="T3" fmla="*/ 14 h 28"/>
                <a:gd name="T4" fmla="*/ 14 w 101"/>
                <a:gd name="T5" fmla="*/ 0 h 28"/>
                <a:gd name="T6" fmla="*/ 101 w 101"/>
                <a:gd name="T7" fmla="*/ 14 h 28"/>
                <a:gd name="T8" fmla="*/ 14 w 10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101" y="14"/>
                    <a:pt x="101" y="14"/>
                  </a:cubicBezTo>
                  <a:cubicBezTo>
                    <a:pt x="101" y="14"/>
                    <a:pt x="22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5"/>
            <p:cNvSpPr/>
            <p:nvPr>
              <p:custDataLst>
                <p:tags r:id="rId14"/>
              </p:custDataLst>
            </p:nvPr>
          </p:nvSpPr>
          <p:spPr bwMode="auto">
            <a:xfrm>
              <a:off x="8712972" y="2286582"/>
              <a:ext cx="569850" cy="375153"/>
            </a:xfrm>
            <a:custGeom>
              <a:avLst/>
              <a:gdLst>
                <a:gd name="T0" fmla="*/ 23 w 91"/>
                <a:gd name="T1" fmla="*/ 56 h 60"/>
                <a:gd name="T2" fmla="*/ 4 w 91"/>
                <a:gd name="T3" fmla="*/ 51 h 60"/>
                <a:gd name="T4" fmla="*/ 9 w 91"/>
                <a:gd name="T5" fmla="*/ 31 h 60"/>
                <a:gd name="T6" fmla="*/ 91 w 91"/>
                <a:gd name="T7" fmla="*/ 0 h 60"/>
                <a:gd name="T8" fmla="*/ 23 w 91"/>
                <a:gd name="T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23" y="56"/>
                  </a:moveTo>
                  <a:cubicBezTo>
                    <a:pt x="16" y="60"/>
                    <a:pt x="8" y="57"/>
                    <a:pt x="4" y="51"/>
                  </a:cubicBezTo>
                  <a:cubicBezTo>
                    <a:pt x="0" y="44"/>
                    <a:pt x="2" y="35"/>
                    <a:pt x="9" y="31"/>
                  </a:cubicBezTo>
                  <a:cubicBezTo>
                    <a:pt x="16" y="27"/>
                    <a:pt x="91" y="0"/>
                    <a:pt x="91" y="0"/>
                  </a:cubicBezTo>
                  <a:cubicBezTo>
                    <a:pt x="91" y="0"/>
                    <a:pt x="30" y="52"/>
                    <a:pt x="23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6"/>
            <p:cNvSpPr/>
            <p:nvPr>
              <p:custDataLst>
                <p:tags r:id="rId15"/>
              </p:custDataLst>
            </p:nvPr>
          </p:nvSpPr>
          <p:spPr bwMode="auto">
            <a:xfrm>
              <a:off x="8983649" y="2357812"/>
              <a:ext cx="375153" cy="569850"/>
            </a:xfrm>
            <a:custGeom>
              <a:avLst/>
              <a:gdLst>
                <a:gd name="T0" fmla="*/ 29 w 60"/>
                <a:gd name="T1" fmla="*/ 82 h 91"/>
                <a:gd name="T2" fmla="*/ 9 w 60"/>
                <a:gd name="T3" fmla="*/ 87 h 91"/>
                <a:gd name="T4" fmla="*/ 4 w 60"/>
                <a:gd name="T5" fmla="*/ 68 h 91"/>
                <a:gd name="T6" fmla="*/ 60 w 60"/>
                <a:gd name="T7" fmla="*/ 0 h 91"/>
                <a:gd name="T8" fmla="*/ 29 w 60"/>
                <a:gd name="T9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29" y="82"/>
                  </a:moveTo>
                  <a:cubicBezTo>
                    <a:pt x="25" y="89"/>
                    <a:pt x="16" y="91"/>
                    <a:pt x="9" y="87"/>
                  </a:cubicBezTo>
                  <a:cubicBezTo>
                    <a:pt x="2" y="83"/>
                    <a:pt x="0" y="75"/>
                    <a:pt x="4" y="68"/>
                  </a:cubicBezTo>
                  <a:cubicBezTo>
                    <a:pt x="8" y="61"/>
                    <a:pt x="60" y="0"/>
                    <a:pt x="60" y="0"/>
                  </a:cubicBezTo>
                  <a:cubicBezTo>
                    <a:pt x="60" y="0"/>
                    <a:pt x="32" y="75"/>
                    <a:pt x="29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396792" y="2129872"/>
              <a:ext cx="113970" cy="10922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矩形 8"/>
          <p:cNvSpPr/>
          <p:nvPr>
            <p:custDataLst>
              <p:tags r:id="rId17"/>
            </p:custDataLst>
          </p:nvPr>
        </p:nvSpPr>
        <p:spPr>
          <a:xfrm>
            <a:off x="157655" y="157655"/>
            <a:ext cx="11855669" cy="65584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>
            <a:off x="8712972" y="2843779"/>
            <a:ext cx="2993430" cy="2733132"/>
            <a:chOff x="-2961819" y="6551131"/>
            <a:chExt cx="2117725" cy="1933575"/>
          </a:xfrm>
        </p:grpSpPr>
        <p:sp>
          <p:nvSpPr>
            <p:cNvPr id="11" name="Freeform 108"/>
            <p:cNvSpPr/>
            <p:nvPr>
              <p:custDataLst>
                <p:tags r:id="rId18"/>
              </p:custDataLst>
            </p:nvPr>
          </p:nvSpPr>
          <p:spPr bwMode="auto">
            <a:xfrm>
              <a:off x="-2210931" y="8376755"/>
              <a:ext cx="161925" cy="107951"/>
            </a:xfrm>
            <a:custGeom>
              <a:avLst/>
              <a:gdLst>
                <a:gd name="T0" fmla="*/ 70 w 77"/>
                <a:gd name="T1" fmla="*/ 52 h 52"/>
                <a:gd name="T2" fmla="*/ 0 w 77"/>
                <a:gd name="T3" fmla="*/ 41 h 52"/>
                <a:gd name="T4" fmla="*/ 4 w 77"/>
                <a:gd name="T5" fmla="*/ 26 h 52"/>
                <a:gd name="T6" fmla="*/ 7 w 77"/>
                <a:gd name="T7" fmla="*/ 11 h 52"/>
                <a:gd name="T8" fmla="*/ 16 w 77"/>
                <a:gd name="T9" fmla="*/ 0 h 52"/>
                <a:gd name="T10" fmla="*/ 30 w 77"/>
                <a:gd name="T11" fmla="*/ 11 h 52"/>
                <a:gd name="T12" fmla="*/ 57 w 77"/>
                <a:gd name="T13" fmla="*/ 27 h 52"/>
                <a:gd name="T14" fmla="*/ 59 w 77"/>
                <a:gd name="T15" fmla="*/ 28 h 52"/>
                <a:gd name="T16" fmla="*/ 70 w 77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52">
                  <a:moveTo>
                    <a:pt x="7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40" y="17"/>
                    <a:pt x="57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77" y="39"/>
                    <a:pt x="70" y="52"/>
                    <a:pt x="70" y="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9"/>
            <p:cNvSpPr/>
            <p:nvPr>
              <p:custDataLst>
                <p:tags r:id="rId19"/>
              </p:custDataLst>
            </p:nvPr>
          </p:nvSpPr>
          <p:spPr bwMode="auto">
            <a:xfrm>
              <a:off x="-1945819" y="8354531"/>
              <a:ext cx="155575" cy="93663"/>
            </a:xfrm>
            <a:custGeom>
              <a:avLst/>
              <a:gdLst>
                <a:gd name="T0" fmla="*/ 70 w 74"/>
                <a:gd name="T1" fmla="*/ 40 h 45"/>
                <a:gd name="T2" fmla="*/ 0 w 74"/>
                <a:gd name="T3" fmla="*/ 45 h 45"/>
                <a:gd name="T4" fmla="*/ 0 w 74"/>
                <a:gd name="T5" fmla="*/ 26 h 45"/>
                <a:gd name="T6" fmla="*/ 0 w 74"/>
                <a:gd name="T7" fmla="*/ 14 h 45"/>
                <a:gd name="T8" fmla="*/ 6 w 74"/>
                <a:gd name="T9" fmla="*/ 0 h 45"/>
                <a:gd name="T10" fmla="*/ 22 w 74"/>
                <a:gd name="T11" fmla="*/ 9 h 45"/>
                <a:gd name="T12" fmla="*/ 51 w 74"/>
                <a:gd name="T13" fmla="*/ 18 h 45"/>
                <a:gd name="T14" fmla="*/ 54 w 74"/>
                <a:gd name="T15" fmla="*/ 19 h 45"/>
                <a:gd name="T16" fmla="*/ 70 w 74"/>
                <a:gd name="T1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5">
                  <a:moveTo>
                    <a:pt x="70" y="4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33" y="12"/>
                    <a:pt x="51" y="18"/>
                  </a:cubicBezTo>
                  <a:cubicBezTo>
                    <a:pt x="52" y="18"/>
                    <a:pt x="53" y="19"/>
                    <a:pt x="54" y="19"/>
                  </a:cubicBezTo>
                  <a:cubicBezTo>
                    <a:pt x="74" y="25"/>
                    <a:pt x="70" y="40"/>
                    <a:pt x="70" y="4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0"/>
            <p:cNvSpPr/>
            <p:nvPr>
              <p:custDataLst>
                <p:tags r:id="rId20"/>
              </p:custDataLst>
            </p:nvPr>
          </p:nvSpPr>
          <p:spPr bwMode="auto">
            <a:xfrm>
              <a:off x="-2226807" y="8083068"/>
              <a:ext cx="101600" cy="31591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1"/>
            <p:cNvSpPr/>
            <p:nvPr>
              <p:custDataLst>
                <p:tags r:id="rId21"/>
              </p:custDataLst>
            </p:nvPr>
          </p:nvSpPr>
          <p:spPr bwMode="auto">
            <a:xfrm>
              <a:off x="-2226807" y="8083068"/>
              <a:ext cx="101600" cy="31591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2"/>
            <p:cNvSpPr/>
            <p:nvPr>
              <p:custDataLst>
                <p:tags r:id="rId22"/>
              </p:custDataLst>
            </p:nvPr>
          </p:nvSpPr>
          <p:spPr bwMode="auto">
            <a:xfrm>
              <a:off x="-2047419" y="8079893"/>
              <a:ext cx="147638" cy="303213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3"/>
            <p:cNvSpPr/>
            <p:nvPr>
              <p:custDataLst>
                <p:tags r:id="rId23"/>
              </p:custDataLst>
            </p:nvPr>
          </p:nvSpPr>
          <p:spPr bwMode="auto">
            <a:xfrm>
              <a:off x="-2047419" y="8079893"/>
              <a:ext cx="147638" cy="303213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4"/>
            <p:cNvSpPr/>
            <p:nvPr>
              <p:custDataLst>
                <p:tags r:id="rId24"/>
              </p:custDataLst>
            </p:nvPr>
          </p:nvSpPr>
          <p:spPr bwMode="auto">
            <a:xfrm>
              <a:off x="-2210932" y="8430731"/>
              <a:ext cx="161925" cy="53975"/>
            </a:xfrm>
            <a:custGeom>
              <a:avLst/>
              <a:gdLst>
                <a:gd name="T0" fmla="*/ 70 w 77"/>
                <a:gd name="T1" fmla="*/ 26 h 26"/>
                <a:gd name="T2" fmla="*/ 0 w 77"/>
                <a:gd name="T3" fmla="*/ 15 h 26"/>
                <a:gd name="T4" fmla="*/ 4 w 77"/>
                <a:gd name="T5" fmla="*/ 0 h 26"/>
                <a:gd name="T6" fmla="*/ 57 w 77"/>
                <a:gd name="T7" fmla="*/ 1 h 26"/>
                <a:gd name="T8" fmla="*/ 59 w 77"/>
                <a:gd name="T9" fmla="*/ 2 h 26"/>
                <a:gd name="T10" fmla="*/ 70 w 7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6">
                  <a:moveTo>
                    <a:pt x="70" y="2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4"/>
                    <a:pt x="48" y="8"/>
                    <a:pt x="57" y="1"/>
                  </a:cubicBezTo>
                  <a:cubicBezTo>
                    <a:pt x="57" y="2"/>
                    <a:pt x="58" y="2"/>
                    <a:pt x="59" y="2"/>
                  </a:cubicBezTo>
                  <a:cubicBezTo>
                    <a:pt x="77" y="13"/>
                    <a:pt x="70" y="26"/>
                    <a:pt x="7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5"/>
            <p:cNvSpPr/>
            <p:nvPr>
              <p:custDataLst>
                <p:tags r:id="rId25"/>
              </p:custDataLst>
            </p:nvPr>
          </p:nvSpPr>
          <p:spPr bwMode="auto">
            <a:xfrm>
              <a:off x="-1945819" y="8391043"/>
              <a:ext cx="155575" cy="57150"/>
            </a:xfrm>
            <a:custGeom>
              <a:avLst/>
              <a:gdLst>
                <a:gd name="T0" fmla="*/ 70 w 74"/>
                <a:gd name="T1" fmla="*/ 22 h 27"/>
                <a:gd name="T2" fmla="*/ 0 w 74"/>
                <a:gd name="T3" fmla="*/ 27 h 27"/>
                <a:gd name="T4" fmla="*/ 0 w 74"/>
                <a:gd name="T5" fmla="*/ 8 h 27"/>
                <a:gd name="T6" fmla="*/ 45 w 74"/>
                <a:gd name="T7" fmla="*/ 9 h 27"/>
                <a:gd name="T8" fmla="*/ 51 w 74"/>
                <a:gd name="T9" fmla="*/ 0 h 27"/>
                <a:gd name="T10" fmla="*/ 54 w 74"/>
                <a:gd name="T11" fmla="*/ 1 h 27"/>
                <a:gd name="T12" fmla="*/ 70 w 74"/>
                <a:gd name="T13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7">
                  <a:moveTo>
                    <a:pt x="70" y="22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9"/>
                    <a:pt x="38" y="12"/>
                    <a:pt x="45" y="9"/>
                  </a:cubicBezTo>
                  <a:cubicBezTo>
                    <a:pt x="49" y="7"/>
                    <a:pt x="50" y="3"/>
                    <a:pt x="51" y="0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74" y="7"/>
                    <a:pt x="70" y="22"/>
                    <a:pt x="70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6"/>
            <p:cNvSpPr/>
            <p:nvPr>
              <p:custDataLst>
                <p:tags r:id="rId26"/>
              </p:custDataLst>
            </p:nvPr>
          </p:nvSpPr>
          <p:spPr bwMode="auto">
            <a:xfrm>
              <a:off x="-2226807" y="8083068"/>
              <a:ext cx="101600" cy="147638"/>
            </a:xfrm>
            <a:custGeom>
              <a:avLst/>
              <a:gdLst>
                <a:gd name="T0" fmla="*/ 0 w 49"/>
                <a:gd name="T1" fmla="*/ 0 h 71"/>
                <a:gd name="T2" fmla="*/ 4 w 49"/>
                <a:gd name="T3" fmla="*/ 43 h 71"/>
                <a:gd name="T4" fmla="*/ 7 w 49"/>
                <a:gd name="T5" fmla="*/ 70 h 71"/>
                <a:gd name="T6" fmla="*/ 45 w 49"/>
                <a:gd name="T7" fmla="*/ 71 h 71"/>
                <a:gd name="T8" fmla="*/ 46 w 49"/>
                <a:gd name="T9" fmla="*/ 54 h 71"/>
                <a:gd name="T10" fmla="*/ 49 w 49"/>
                <a:gd name="T11" fmla="*/ 24 h 71"/>
                <a:gd name="T12" fmla="*/ 0 w 49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1">
                  <a:moveTo>
                    <a:pt x="0" y="0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8" y="71"/>
                    <a:pt x="31" y="71"/>
                    <a:pt x="45" y="7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7"/>
            <p:cNvSpPr/>
            <p:nvPr>
              <p:custDataLst>
                <p:tags r:id="rId27"/>
              </p:custDataLst>
            </p:nvPr>
          </p:nvSpPr>
          <p:spPr bwMode="auto">
            <a:xfrm>
              <a:off x="-2047419" y="8079893"/>
              <a:ext cx="125413" cy="142875"/>
            </a:xfrm>
            <a:custGeom>
              <a:avLst/>
              <a:gdLst>
                <a:gd name="T0" fmla="*/ 0 w 60"/>
                <a:gd name="T1" fmla="*/ 0 h 68"/>
                <a:gd name="T2" fmla="*/ 20 w 60"/>
                <a:gd name="T3" fmla="*/ 59 h 68"/>
                <a:gd name="T4" fmla="*/ 23 w 60"/>
                <a:gd name="T5" fmla="*/ 68 h 68"/>
                <a:gd name="T6" fmla="*/ 60 w 60"/>
                <a:gd name="T7" fmla="*/ 60 h 68"/>
                <a:gd name="T8" fmla="*/ 58 w 60"/>
                <a:gd name="T9" fmla="*/ 50 h 68"/>
                <a:gd name="T10" fmla="*/ 53 w 60"/>
                <a:gd name="T11" fmla="*/ 12 h 68"/>
                <a:gd name="T12" fmla="*/ 0 w 6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8">
                  <a:moveTo>
                    <a:pt x="0" y="0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5" y="66"/>
                    <a:pt x="48" y="63"/>
                    <a:pt x="60" y="6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8"/>
            <p:cNvSpPr/>
            <p:nvPr>
              <p:custDataLst>
                <p:tags r:id="rId28"/>
              </p:custDataLst>
            </p:nvPr>
          </p:nvSpPr>
          <p:spPr bwMode="auto">
            <a:xfrm>
              <a:off x="-2144257" y="7514743"/>
              <a:ext cx="387350" cy="209550"/>
            </a:xfrm>
            <a:custGeom>
              <a:avLst/>
              <a:gdLst>
                <a:gd name="T0" fmla="*/ 173 w 185"/>
                <a:gd name="T1" fmla="*/ 0 h 100"/>
                <a:gd name="T2" fmla="*/ 185 w 185"/>
                <a:gd name="T3" fmla="*/ 21 h 100"/>
                <a:gd name="T4" fmla="*/ 146 w 185"/>
                <a:gd name="T5" fmla="*/ 46 h 100"/>
                <a:gd name="T6" fmla="*/ 27 w 185"/>
                <a:gd name="T7" fmla="*/ 83 h 100"/>
                <a:gd name="T8" fmla="*/ 28 w 185"/>
                <a:gd name="T9" fmla="*/ 48 h 100"/>
                <a:gd name="T10" fmla="*/ 96 w 185"/>
                <a:gd name="T11" fmla="*/ 25 h 100"/>
                <a:gd name="T12" fmla="*/ 173 w 185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00">
                  <a:moveTo>
                    <a:pt x="173" y="0"/>
                  </a:moveTo>
                  <a:cubicBezTo>
                    <a:pt x="185" y="21"/>
                    <a:pt x="185" y="21"/>
                    <a:pt x="185" y="21"/>
                  </a:cubicBezTo>
                  <a:cubicBezTo>
                    <a:pt x="185" y="21"/>
                    <a:pt x="169" y="32"/>
                    <a:pt x="146" y="46"/>
                  </a:cubicBezTo>
                  <a:cubicBezTo>
                    <a:pt x="105" y="70"/>
                    <a:pt x="45" y="100"/>
                    <a:pt x="27" y="83"/>
                  </a:cubicBezTo>
                  <a:cubicBezTo>
                    <a:pt x="0" y="57"/>
                    <a:pt x="28" y="48"/>
                    <a:pt x="28" y="48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73" y="0"/>
                    <a:pt x="173" y="0"/>
                    <a:pt x="173" y="0"/>
                  </a:cubicBezTo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9"/>
            <p:cNvSpPr/>
            <p:nvPr>
              <p:custDataLst>
                <p:tags r:id="rId29"/>
              </p:custDataLst>
            </p:nvPr>
          </p:nvSpPr>
          <p:spPr bwMode="auto">
            <a:xfrm>
              <a:off x="-1812469" y="7481406"/>
              <a:ext cx="168275" cy="106363"/>
            </a:xfrm>
            <a:custGeom>
              <a:avLst/>
              <a:gdLst>
                <a:gd name="T0" fmla="*/ 14 w 80"/>
                <a:gd name="T1" fmla="*/ 40 h 51"/>
                <a:gd name="T2" fmla="*/ 65 w 80"/>
                <a:gd name="T3" fmla="*/ 34 h 51"/>
                <a:gd name="T4" fmla="*/ 66 w 80"/>
                <a:gd name="T5" fmla="*/ 0 h 51"/>
                <a:gd name="T6" fmla="*/ 14 w 80"/>
                <a:gd name="T7" fmla="*/ 16 h 51"/>
                <a:gd name="T8" fmla="*/ 0 w 80"/>
                <a:gd name="T9" fmla="*/ 30 h 51"/>
                <a:gd name="T10" fmla="*/ 14 w 80"/>
                <a:gd name="T11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1">
                  <a:moveTo>
                    <a:pt x="14" y="40"/>
                  </a:moveTo>
                  <a:cubicBezTo>
                    <a:pt x="14" y="40"/>
                    <a:pt x="51" y="51"/>
                    <a:pt x="65" y="34"/>
                  </a:cubicBezTo>
                  <a:cubicBezTo>
                    <a:pt x="80" y="17"/>
                    <a:pt x="66" y="0"/>
                    <a:pt x="66" y="0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14" y="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0"/>
            <p:cNvSpPr/>
            <p:nvPr>
              <p:custDataLst>
                <p:tags r:id="rId30"/>
              </p:custDataLst>
            </p:nvPr>
          </p:nvSpPr>
          <p:spPr bwMode="auto">
            <a:xfrm>
              <a:off x="-1966457" y="7632218"/>
              <a:ext cx="47625" cy="41275"/>
            </a:xfrm>
            <a:custGeom>
              <a:avLst/>
              <a:gdLst>
                <a:gd name="T0" fmla="*/ 12 w 23"/>
                <a:gd name="T1" fmla="*/ 0 h 20"/>
                <a:gd name="T2" fmla="*/ 0 w 23"/>
                <a:gd name="T3" fmla="*/ 3 h 20"/>
                <a:gd name="T4" fmla="*/ 2 w 23"/>
                <a:gd name="T5" fmla="*/ 20 h 20"/>
                <a:gd name="T6" fmla="*/ 23 w 23"/>
                <a:gd name="T7" fmla="*/ 10 h 20"/>
                <a:gd name="T8" fmla="*/ 12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2" y="0"/>
                  </a:moveTo>
                  <a:cubicBezTo>
                    <a:pt x="8" y="1"/>
                    <a:pt x="4" y="2"/>
                    <a:pt x="0" y="3"/>
                  </a:cubicBezTo>
                  <a:cubicBezTo>
                    <a:pt x="0" y="8"/>
                    <a:pt x="1" y="14"/>
                    <a:pt x="2" y="20"/>
                  </a:cubicBezTo>
                  <a:cubicBezTo>
                    <a:pt x="9" y="17"/>
                    <a:pt x="16" y="14"/>
                    <a:pt x="23" y="1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21"/>
            <p:cNvSpPr/>
            <p:nvPr>
              <p:custDataLst>
                <p:tags r:id="rId31"/>
              </p:custDataLst>
            </p:nvPr>
          </p:nvSpPr>
          <p:spPr bwMode="auto">
            <a:xfrm>
              <a:off x="-1212394" y="8119581"/>
              <a:ext cx="368300" cy="312738"/>
            </a:xfrm>
            <a:custGeom>
              <a:avLst/>
              <a:gdLst>
                <a:gd name="T0" fmla="*/ 232 w 232"/>
                <a:gd name="T1" fmla="*/ 176 h 197"/>
                <a:gd name="T2" fmla="*/ 207 w 232"/>
                <a:gd name="T3" fmla="*/ 197 h 197"/>
                <a:gd name="T4" fmla="*/ 128 w 232"/>
                <a:gd name="T5" fmla="*/ 163 h 197"/>
                <a:gd name="T6" fmla="*/ 0 w 232"/>
                <a:gd name="T7" fmla="*/ 111 h 197"/>
                <a:gd name="T8" fmla="*/ 14 w 232"/>
                <a:gd name="T9" fmla="*/ 42 h 197"/>
                <a:gd name="T10" fmla="*/ 92 w 232"/>
                <a:gd name="T11" fmla="*/ 0 h 197"/>
                <a:gd name="T12" fmla="*/ 180 w 232"/>
                <a:gd name="T13" fmla="*/ 109 h 197"/>
                <a:gd name="T14" fmla="*/ 232 w 232"/>
                <a:gd name="T15" fmla="*/ 1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97">
                  <a:moveTo>
                    <a:pt x="232" y="176"/>
                  </a:moveTo>
                  <a:lnTo>
                    <a:pt x="207" y="197"/>
                  </a:lnTo>
                  <a:lnTo>
                    <a:pt x="128" y="163"/>
                  </a:lnTo>
                  <a:lnTo>
                    <a:pt x="0" y="111"/>
                  </a:lnTo>
                  <a:lnTo>
                    <a:pt x="14" y="42"/>
                  </a:lnTo>
                  <a:lnTo>
                    <a:pt x="92" y="0"/>
                  </a:lnTo>
                  <a:lnTo>
                    <a:pt x="180" y="109"/>
                  </a:lnTo>
                  <a:lnTo>
                    <a:pt x="232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2"/>
            <p:cNvSpPr/>
            <p:nvPr>
              <p:custDataLst>
                <p:tags r:id="rId32"/>
              </p:custDataLst>
            </p:nvPr>
          </p:nvSpPr>
          <p:spPr bwMode="auto">
            <a:xfrm>
              <a:off x="-2961819" y="6551131"/>
              <a:ext cx="1895475" cy="1744663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3"/>
            <p:cNvSpPr/>
            <p:nvPr>
              <p:custDataLst>
                <p:tags r:id="rId33"/>
              </p:custDataLst>
            </p:nvPr>
          </p:nvSpPr>
          <p:spPr bwMode="auto">
            <a:xfrm>
              <a:off x="-2961819" y="6551131"/>
              <a:ext cx="1895475" cy="1744663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4"/>
            <p:cNvSpPr/>
            <p:nvPr>
              <p:custDataLst>
                <p:tags r:id="rId34"/>
              </p:custDataLst>
            </p:nvPr>
          </p:nvSpPr>
          <p:spPr bwMode="auto">
            <a:xfrm>
              <a:off x="-1009194" y="8292618"/>
              <a:ext cx="165100" cy="139700"/>
            </a:xfrm>
            <a:custGeom>
              <a:avLst/>
              <a:gdLst>
                <a:gd name="T0" fmla="*/ 104 w 104"/>
                <a:gd name="T1" fmla="*/ 67 h 88"/>
                <a:gd name="T2" fmla="*/ 79 w 104"/>
                <a:gd name="T3" fmla="*/ 88 h 88"/>
                <a:gd name="T4" fmla="*/ 0 w 104"/>
                <a:gd name="T5" fmla="*/ 54 h 88"/>
                <a:gd name="T6" fmla="*/ 52 w 104"/>
                <a:gd name="T7" fmla="*/ 0 h 88"/>
                <a:gd name="T8" fmla="*/ 104 w 104"/>
                <a:gd name="T9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8">
                  <a:moveTo>
                    <a:pt x="104" y="67"/>
                  </a:moveTo>
                  <a:lnTo>
                    <a:pt x="79" y="88"/>
                  </a:lnTo>
                  <a:lnTo>
                    <a:pt x="0" y="54"/>
                  </a:lnTo>
                  <a:lnTo>
                    <a:pt x="52" y="0"/>
                  </a:lnTo>
                  <a:lnTo>
                    <a:pt x="104" y="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5"/>
            <p:cNvSpPr/>
            <p:nvPr>
              <p:custDataLst>
                <p:tags r:id="rId35"/>
              </p:custDataLst>
            </p:nvPr>
          </p:nvSpPr>
          <p:spPr bwMode="auto">
            <a:xfrm>
              <a:off x="-2272844" y="7605231"/>
              <a:ext cx="377825" cy="412750"/>
            </a:xfrm>
            <a:custGeom>
              <a:avLst/>
              <a:gdLst>
                <a:gd name="T0" fmla="*/ 181 w 181"/>
                <a:gd name="T1" fmla="*/ 178 h 198"/>
                <a:gd name="T2" fmla="*/ 0 w 181"/>
                <a:gd name="T3" fmla="*/ 193 h 198"/>
                <a:gd name="T4" fmla="*/ 61 w 181"/>
                <a:gd name="T5" fmla="*/ 1 h 198"/>
                <a:gd name="T6" fmla="*/ 146 w 181"/>
                <a:gd name="T7" fmla="*/ 0 h 198"/>
                <a:gd name="T8" fmla="*/ 151 w 181"/>
                <a:gd name="T9" fmla="*/ 46 h 198"/>
                <a:gd name="T10" fmla="*/ 159 w 181"/>
                <a:gd name="T11" fmla="*/ 89 h 198"/>
                <a:gd name="T12" fmla="*/ 181 w 181"/>
                <a:gd name="T13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98">
                  <a:moveTo>
                    <a:pt x="181" y="178"/>
                  </a:moveTo>
                  <a:cubicBezTo>
                    <a:pt x="113" y="198"/>
                    <a:pt x="46" y="197"/>
                    <a:pt x="0" y="193"/>
                  </a:cubicBezTo>
                  <a:cubicBezTo>
                    <a:pt x="20" y="100"/>
                    <a:pt x="61" y="1"/>
                    <a:pt x="61" y="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12"/>
                    <a:pt x="148" y="28"/>
                    <a:pt x="151" y="46"/>
                  </a:cubicBezTo>
                  <a:cubicBezTo>
                    <a:pt x="153" y="59"/>
                    <a:pt x="156" y="74"/>
                    <a:pt x="159" y="89"/>
                  </a:cubicBezTo>
                  <a:cubicBezTo>
                    <a:pt x="166" y="119"/>
                    <a:pt x="174" y="152"/>
                    <a:pt x="181" y="1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6"/>
            <p:cNvSpPr/>
            <p:nvPr>
              <p:custDataLst>
                <p:tags r:id="rId36"/>
              </p:custDataLst>
            </p:nvPr>
          </p:nvSpPr>
          <p:spPr bwMode="auto">
            <a:xfrm>
              <a:off x="-2293482" y="7978293"/>
              <a:ext cx="433388" cy="250825"/>
            </a:xfrm>
            <a:custGeom>
              <a:avLst/>
              <a:gdLst>
                <a:gd name="T0" fmla="*/ 208 w 208"/>
                <a:gd name="T1" fmla="*/ 62 h 120"/>
                <a:gd name="T2" fmla="*/ 0 w 208"/>
                <a:gd name="T3" fmla="*/ 88 h 120"/>
                <a:gd name="T4" fmla="*/ 10 w 208"/>
                <a:gd name="T5" fmla="*/ 14 h 120"/>
                <a:gd name="T6" fmla="*/ 143 w 208"/>
                <a:gd name="T7" fmla="*/ 10 h 120"/>
                <a:gd name="T8" fmla="*/ 173 w 208"/>
                <a:gd name="T9" fmla="*/ 4 h 120"/>
                <a:gd name="T10" fmla="*/ 191 w 208"/>
                <a:gd name="T11" fmla="*/ 0 h 120"/>
                <a:gd name="T12" fmla="*/ 196 w 208"/>
                <a:gd name="T13" fmla="*/ 19 h 120"/>
                <a:gd name="T14" fmla="*/ 204 w 208"/>
                <a:gd name="T15" fmla="*/ 49 h 120"/>
                <a:gd name="T16" fmla="*/ 208 w 208"/>
                <a:gd name="T17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20">
                  <a:moveTo>
                    <a:pt x="208" y="62"/>
                  </a:moveTo>
                  <a:cubicBezTo>
                    <a:pt x="113" y="120"/>
                    <a:pt x="0" y="88"/>
                    <a:pt x="0" y="88"/>
                  </a:cubicBezTo>
                  <a:cubicBezTo>
                    <a:pt x="1" y="65"/>
                    <a:pt x="5" y="40"/>
                    <a:pt x="10" y="14"/>
                  </a:cubicBezTo>
                  <a:cubicBezTo>
                    <a:pt x="45" y="17"/>
                    <a:pt x="92" y="18"/>
                    <a:pt x="143" y="10"/>
                  </a:cubicBezTo>
                  <a:cubicBezTo>
                    <a:pt x="153" y="9"/>
                    <a:pt x="163" y="7"/>
                    <a:pt x="173" y="4"/>
                  </a:cubicBezTo>
                  <a:cubicBezTo>
                    <a:pt x="179" y="3"/>
                    <a:pt x="185" y="1"/>
                    <a:pt x="191" y="0"/>
                  </a:cubicBezTo>
                  <a:cubicBezTo>
                    <a:pt x="193" y="6"/>
                    <a:pt x="194" y="13"/>
                    <a:pt x="196" y="19"/>
                  </a:cubicBezTo>
                  <a:cubicBezTo>
                    <a:pt x="199" y="31"/>
                    <a:pt x="202" y="41"/>
                    <a:pt x="204" y="49"/>
                  </a:cubicBezTo>
                  <a:cubicBezTo>
                    <a:pt x="207" y="57"/>
                    <a:pt x="208" y="62"/>
                    <a:pt x="208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7"/>
            <p:cNvSpPr/>
            <p:nvPr>
              <p:custDataLst>
                <p:tags r:id="rId37"/>
              </p:custDataLst>
            </p:nvPr>
          </p:nvSpPr>
          <p:spPr bwMode="auto">
            <a:xfrm>
              <a:off x="-2385557" y="7106756"/>
              <a:ext cx="631825" cy="560388"/>
            </a:xfrm>
            <a:custGeom>
              <a:avLst/>
              <a:gdLst>
                <a:gd name="T0" fmla="*/ 272 w 303"/>
                <a:gd name="T1" fmla="*/ 119 h 269"/>
                <a:gd name="T2" fmla="*/ 297 w 303"/>
                <a:gd name="T3" fmla="*/ 160 h 269"/>
                <a:gd name="T4" fmla="*/ 174 w 303"/>
                <a:gd name="T5" fmla="*/ 260 h 269"/>
                <a:gd name="T6" fmla="*/ 163 w 303"/>
                <a:gd name="T7" fmla="*/ 262 h 269"/>
                <a:gd name="T8" fmla="*/ 154 w 303"/>
                <a:gd name="T9" fmla="*/ 263 h 269"/>
                <a:gd name="T10" fmla="*/ 150 w 303"/>
                <a:gd name="T11" fmla="*/ 263 h 269"/>
                <a:gd name="T12" fmla="*/ 16 w 303"/>
                <a:gd name="T13" fmla="*/ 191 h 269"/>
                <a:gd name="T14" fmla="*/ 4 w 303"/>
                <a:gd name="T15" fmla="*/ 149 h 269"/>
                <a:gd name="T16" fmla="*/ 3 w 303"/>
                <a:gd name="T17" fmla="*/ 138 h 269"/>
                <a:gd name="T18" fmla="*/ 121 w 303"/>
                <a:gd name="T19" fmla="*/ 1 h 269"/>
                <a:gd name="T20" fmla="*/ 157 w 303"/>
                <a:gd name="T21" fmla="*/ 2 h 269"/>
                <a:gd name="T22" fmla="*/ 168 w 303"/>
                <a:gd name="T23" fmla="*/ 4 h 269"/>
                <a:gd name="T24" fmla="*/ 258 w 303"/>
                <a:gd name="T25" fmla="*/ 73 h 269"/>
                <a:gd name="T26" fmla="*/ 271 w 303"/>
                <a:gd name="T27" fmla="*/ 115 h 269"/>
                <a:gd name="T28" fmla="*/ 272 w 303"/>
                <a:gd name="T29" fmla="*/ 11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" h="269">
                  <a:moveTo>
                    <a:pt x="272" y="119"/>
                  </a:moveTo>
                  <a:cubicBezTo>
                    <a:pt x="286" y="130"/>
                    <a:pt x="295" y="144"/>
                    <a:pt x="297" y="160"/>
                  </a:cubicBezTo>
                  <a:cubicBezTo>
                    <a:pt x="303" y="206"/>
                    <a:pt x="248" y="251"/>
                    <a:pt x="174" y="260"/>
                  </a:cubicBezTo>
                  <a:cubicBezTo>
                    <a:pt x="170" y="261"/>
                    <a:pt x="166" y="261"/>
                    <a:pt x="163" y="262"/>
                  </a:cubicBezTo>
                  <a:cubicBezTo>
                    <a:pt x="160" y="262"/>
                    <a:pt x="157" y="263"/>
                    <a:pt x="154" y="263"/>
                  </a:cubicBezTo>
                  <a:cubicBezTo>
                    <a:pt x="153" y="263"/>
                    <a:pt x="151" y="263"/>
                    <a:pt x="150" y="263"/>
                  </a:cubicBezTo>
                  <a:cubicBezTo>
                    <a:pt x="93" y="269"/>
                    <a:pt x="40" y="239"/>
                    <a:pt x="16" y="191"/>
                  </a:cubicBezTo>
                  <a:cubicBezTo>
                    <a:pt x="10" y="178"/>
                    <a:pt x="6" y="164"/>
                    <a:pt x="4" y="149"/>
                  </a:cubicBezTo>
                  <a:cubicBezTo>
                    <a:pt x="3" y="145"/>
                    <a:pt x="3" y="142"/>
                    <a:pt x="3" y="138"/>
                  </a:cubicBezTo>
                  <a:cubicBezTo>
                    <a:pt x="0" y="70"/>
                    <a:pt x="51" y="10"/>
                    <a:pt x="121" y="1"/>
                  </a:cubicBezTo>
                  <a:cubicBezTo>
                    <a:pt x="133" y="0"/>
                    <a:pt x="146" y="0"/>
                    <a:pt x="157" y="2"/>
                  </a:cubicBezTo>
                  <a:cubicBezTo>
                    <a:pt x="161" y="2"/>
                    <a:pt x="165" y="3"/>
                    <a:pt x="168" y="4"/>
                  </a:cubicBezTo>
                  <a:cubicBezTo>
                    <a:pt x="207" y="12"/>
                    <a:pt x="241" y="38"/>
                    <a:pt x="258" y="73"/>
                  </a:cubicBezTo>
                  <a:cubicBezTo>
                    <a:pt x="265" y="86"/>
                    <a:pt x="270" y="100"/>
                    <a:pt x="271" y="115"/>
                  </a:cubicBezTo>
                  <a:cubicBezTo>
                    <a:pt x="272" y="117"/>
                    <a:pt x="272" y="118"/>
                    <a:pt x="272" y="11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28"/>
            <p:cNvSpPr/>
            <p:nvPr>
              <p:custDataLst>
                <p:tags r:id="rId38"/>
              </p:custDataLst>
            </p:nvPr>
          </p:nvSpPr>
          <p:spPr bwMode="auto">
            <a:xfrm>
              <a:off x="-2066469" y="7398856"/>
              <a:ext cx="47625" cy="55563"/>
            </a:xfrm>
            <a:custGeom>
              <a:avLst/>
              <a:gdLst>
                <a:gd name="T0" fmla="*/ 21 w 23"/>
                <a:gd name="T1" fmla="*/ 11 h 27"/>
                <a:gd name="T2" fmla="*/ 15 w 23"/>
                <a:gd name="T3" fmla="*/ 25 h 27"/>
                <a:gd name="T4" fmla="*/ 2 w 23"/>
                <a:gd name="T5" fmla="*/ 16 h 27"/>
                <a:gd name="T6" fmla="*/ 8 w 23"/>
                <a:gd name="T7" fmla="*/ 1 h 27"/>
                <a:gd name="T8" fmla="*/ 21 w 23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1"/>
                  </a:moveTo>
                  <a:cubicBezTo>
                    <a:pt x="23" y="17"/>
                    <a:pt x="20" y="24"/>
                    <a:pt x="15" y="25"/>
                  </a:cubicBezTo>
                  <a:cubicBezTo>
                    <a:pt x="10" y="27"/>
                    <a:pt x="4" y="23"/>
                    <a:pt x="2" y="16"/>
                  </a:cubicBezTo>
                  <a:cubicBezTo>
                    <a:pt x="0" y="10"/>
                    <a:pt x="3" y="3"/>
                    <a:pt x="8" y="1"/>
                  </a:cubicBezTo>
                  <a:cubicBezTo>
                    <a:pt x="13" y="0"/>
                    <a:pt x="19" y="4"/>
                    <a:pt x="21" y="11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9"/>
            <p:cNvSpPr/>
            <p:nvPr>
              <p:custDataLst>
                <p:tags r:id="rId39"/>
              </p:custDataLst>
            </p:nvPr>
          </p:nvSpPr>
          <p:spPr bwMode="auto">
            <a:xfrm>
              <a:off x="-1920419" y="7333768"/>
              <a:ext cx="47625" cy="55563"/>
            </a:xfrm>
            <a:custGeom>
              <a:avLst/>
              <a:gdLst>
                <a:gd name="T0" fmla="*/ 21 w 23"/>
                <a:gd name="T1" fmla="*/ 10 h 27"/>
                <a:gd name="T2" fmla="*/ 16 w 23"/>
                <a:gd name="T3" fmla="*/ 25 h 27"/>
                <a:gd name="T4" fmla="*/ 3 w 23"/>
                <a:gd name="T5" fmla="*/ 17 h 27"/>
                <a:gd name="T6" fmla="*/ 8 w 23"/>
                <a:gd name="T7" fmla="*/ 2 h 27"/>
                <a:gd name="T8" fmla="*/ 21 w 23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0"/>
                  </a:moveTo>
                  <a:cubicBezTo>
                    <a:pt x="23" y="17"/>
                    <a:pt x="21" y="23"/>
                    <a:pt x="16" y="25"/>
                  </a:cubicBezTo>
                  <a:cubicBezTo>
                    <a:pt x="11" y="27"/>
                    <a:pt x="5" y="23"/>
                    <a:pt x="3" y="17"/>
                  </a:cubicBezTo>
                  <a:cubicBezTo>
                    <a:pt x="0" y="10"/>
                    <a:pt x="3" y="3"/>
                    <a:pt x="8" y="2"/>
                  </a:cubicBezTo>
                  <a:cubicBezTo>
                    <a:pt x="13" y="0"/>
                    <a:pt x="19" y="4"/>
                    <a:pt x="21" y="10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0"/>
            <p:cNvSpPr/>
            <p:nvPr>
              <p:custDataLst>
                <p:tags r:id="rId40"/>
              </p:custDataLst>
            </p:nvPr>
          </p:nvSpPr>
          <p:spPr bwMode="auto">
            <a:xfrm>
              <a:off x="-1988682" y="7448068"/>
              <a:ext cx="115888" cy="77788"/>
            </a:xfrm>
            <a:custGeom>
              <a:avLst/>
              <a:gdLst>
                <a:gd name="T0" fmla="*/ 0 w 56"/>
                <a:gd name="T1" fmla="*/ 30 h 37"/>
                <a:gd name="T2" fmla="*/ 53 w 56"/>
                <a:gd name="T3" fmla="*/ 0 h 37"/>
                <a:gd name="T4" fmla="*/ 38 w 56"/>
                <a:gd name="T5" fmla="*/ 28 h 37"/>
                <a:gd name="T6" fmla="*/ 0 w 56"/>
                <a:gd name="T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7">
                  <a:moveTo>
                    <a:pt x="0" y="3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6" y="20"/>
                    <a:pt x="38" y="28"/>
                  </a:cubicBezTo>
                  <a:cubicBezTo>
                    <a:pt x="21" y="37"/>
                    <a:pt x="0" y="30"/>
                    <a:pt x="0" y="3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38"/>
            <p:cNvSpPr/>
            <p:nvPr>
              <p:custDataLst>
                <p:tags r:id="rId41"/>
              </p:custDataLst>
            </p:nvPr>
          </p:nvSpPr>
          <p:spPr bwMode="auto">
            <a:xfrm>
              <a:off x="-1953757" y="7406793"/>
              <a:ext cx="44450" cy="42863"/>
            </a:xfrm>
            <a:custGeom>
              <a:avLst/>
              <a:gdLst>
                <a:gd name="T0" fmla="*/ 19 w 21"/>
                <a:gd name="T1" fmla="*/ 6 h 21"/>
                <a:gd name="T2" fmla="*/ 15 w 21"/>
                <a:gd name="T3" fmla="*/ 19 h 21"/>
                <a:gd name="T4" fmla="*/ 3 w 21"/>
                <a:gd name="T5" fmla="*/ 15 h 21"/>
                <a:gd name="T6" fmla="*/ 6 w 21"/>
                <a:gd name="T7" fmla="*/ 3 h 21"/>
                <a:gd name="T8" fmla="*/ 19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6"/>
                  </a:moveTo>
                  <a:cubicBezTo>
                    <a:pt x="21" y="11"/>
                    <a:pt x="19" y="16"/>
                    <a:pt x="15" y="19"/>
                  </a:cubicBezTo>
                  <a:cubicBezTo>
                    <a:pt x="10" y="21"/>
                    <a:pt x="5" y="19"/>
                    <a:pt x="3" y="15"/>
                  </a:cubicBezTo>
                  <a:cubicBezTo>
                    <a:pt x="0" y="10"/>
                    <a:pt x="2" y="5"/>
                    <a:pt x="6" y="3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39"/>
            <p:cNvSpPr/>
            <p:nvPr>
              <p:custDataLst>
                <p:tags r:id="rId42"/>
              </p:custDataLst>
            </p:nvPr>
          </p:nvSpPr>
          <p:spPr bwMode="auto">
            <a:xfrm>
              <a:off x="-2412544" y="7081356"/>
              <a:ext cx="590550" cy="550863"/>
            </a:xfrm>
            <a:custGeom>
              <a:avLst/>
              <a:gdLst>
                <a:gd name="T0" fmla="*/ 88 w 283"/>
                <a:gd name="T1" fmla="*/ 202 h 264"/>
                <a:gd name="T2" fmla="*/ 98 w 283"/>
                <a:gd name="T3" fmla="*/ 118 h 264"/>
                <a:gd name="T4" fmla="*/ 188 w 283"/>
                <a:gd name="T5" fmla="*/ 114 h 264"/>
                <a:gd name="T6" fmla="*/ 173 w 283"/>
                <a:gd name="T7" fmla="*/ 100 h 264"/>
                <a:gd name="T8" fmla="*/ 226 w 283"/>
                <a:gd name="T9" fmla="*/ 99 h 264"/>
                <a:gd name="T10" fmla="*/ 215 w 283"/>
                <a:gd name="T11" fmla="*/ 87 h 264"/>
                <a:gd name="T12" fmla="*/ 283 w 283"/>
                <a:gd name="T13" fmla="*/ 79 h 264"/>
                <a:gd name="T14" fmla="*/ 184 w 283"/>
                <a:gd name="T15" fmla="*/ 3 h 264"/>
                <a:gd name="T16" fmla="*/ 172 w 283"/>
                <a:gd name="T17" fmla="*/ 1 h 264"/>
                <a:gd name="T18" fmla="*/ 151 w 283"/>
                <a:gd name="T19" fmla="*/ 0 h 264"/>
                <a:gd name="T20" fmla="*/ 132 w 283"/>
                <a:gd name="T21" fmla="*/ 1 h 264"/>
                <a:gd name="T22" fmla="*/ 3 w 283"/>
                <a:gd name="T23" fmla="*/ 150 h 264"/>
                <a:gd name="T24" fmla="*/ 4 w 283"/>
                <a:gd name="T25" fmla="*/ 163 h 264"/>
                <a:gd name="T26" fmla="*/ 18 w 283"/>
                <a:gd name="T27" fmla="*/ 208 h 264"/>
                <a:gd name="T28" fmla="*/ 72 w 283"/>
                <a:gd name="T29" fmla="*/ 264 h 264"/>
                <a:gd name="T30" fmla="*/ 88 w 283"/>
                <a:gd name="T31" fmla="*/ 20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264">
                  <a:moveTo>
                    <a:pt x="88" y="202"/>
                  </a:moveTo>
                  <a:cubicBezTo>
                    <a:pt x="88" y="202"/>
                    <a:pt x="70" y="180"/>
                    <a:pt x="98" y="118"/>
                  </a:cubicBezTo>
                  <a:cubicBezTo>
                    <a:pt x="98" y="118"/>
                    <a:pt x="141" y="133"/>
                    <a:pt x="188" y="114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205" y="106"/>
                    <a:pt x="226" y="99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7"/>
                    <a:pt x="258" y="89"/>
                    <a:pt x="283" y="79"/>
                  </a:cubicBezTo>
                  <a:cubicBezTo>
                    <a:pt x="263" y="40"/>
                    <a:pt x="227" y="13"/>
                    <a:pt x="184" y="3"/>
                  </a:cubicBezTo>
                  <a:cubicBezTo>
                    <a:pt x="180" y="2"/>
                    <a:pt x="176" y="2"/>
                    <a:pt x="172" y="1"/>
                  </a:cubicBezTo>
                  <a:cubicBezTo>
                    <a:pt x="165" y="0"/>
                    <a:pt x="158" y="0"/>
                    <a:pt x="151" y="0"/>
                  </a:cubicBezTo>
                  <a:cubicBezTo>
                    <a:pt x="145" y="0"/>
                    <a:pt x="139" y="0"/>
                    <a:pt x="132" y="1"/>
                  </a:cubicBezTo>
                  <a:cubicBezTo>
                    <a:pt x="57" y="11"/>
                    <a:pt x="0" y="76"/>
                    <a:pt x="3" y="150"/>
                  </a:cubicBezTo>
                  <a:cubicBezTo>
                    <a:pt x="3" y="154"/>
                    <a:pt x="4" y="158"/>
                    <a:pt x="4" y="163"/>
                  </a:cubicBezTo>
                  <a:cubicBezTo>
                    <a:pt x="6" y="179"/>
                    <a:pt x="11" y="194"/>
                    <a:pt x="18" y="208"/>
                  </a:cubicBezTo>
                  <a:cubicBezTo>
                    <a:pt x="34" y="240"/>
                    <a:pt x="72" y="264"/>
                    <a:pt x="72" y="264"/>
                  </a:cubicBezTo>
                  <a:lnTo>
                    <a:pt x="88" y="20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0"/>
            <p:cNvSpPr/>
            <p:nvPr>
              <p:custDataLst>
                <p:tags r:id="rId43"/>
              </p:custDataLst>
            </p:nvPr>
          </p:nvSpPr>
          <p:spPr bwMode="auto">
            <a:xfrm>
              <a:off x="-1869618" y="7657618"/>
              <a:ext cx="230188" cy="100013"/>
            </a:xfrm>
            <a:custGeom>
              <a:avLst/>
              <a:gdLst>
                <a:gd name="T0" fmla="*/ 80 w 111"/>
                <a:gd name="T1" fmla="*/ 0 h 48"/>
                <a:gd name="T2" fmla="*/ 57 w 111"/>
                <a:gd name="T3" fmla="*/ 14 h 48"/>
                <a:gd name="T4" fmla="*/ 53 w 111"/>
                <a:gd name="T5" fmla="*/ 16 h 48"/>
                <a:gd name="T6" fmla="*/ 0 w 111"/>
                <a:gd name="T7" fmla="*/ 19 h 48"/>
                <a:gd name="T8" fmla="*/ 33 w 111"/>
                <a:gd name="T9" fmla="*/ 48 h 48"/>
                <a:gd name="T10" fmla="*/ 48 w 111"/>
                <a:gd name="T11" fmla="*/ 44 h 48"/>
                <a:gd name="T12" fmla="*/ 60 w 111"/>
                <a:gd name="T13" fmla="*/ 40 h 48"/>
                <a:gd name="T14" fmla="*/ 61 w 111"/>
                <a:gd name="T15" fmla="*/ 40 h 48"/>
                <a:gd name="T16" fmla="*/ 108 w 111"/>
                <a:gd name="T17" fmla="*/ 21 h 48"/>
                <a:gd name="T18" fmla="*/ 111 w 111"/>
                <a:gd name="T19" fmla="*/ 6 h 48"/>
                <a:gd name="T20" fmla="*/ 80 w 111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48">
                  <a:moveTo>
                    <a:pt x="80" y="0"/>
                  </a:moveTo>
                  <a:cubicBezTo>
                    <a:pt x="57" y="14"/>
                    <a:pt x="57" y="14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9" y="47"/>
                    <a:pt x="44" y="45"/>
                    <a:pt x="48" y="44"/>
                  </a:cubicBezTo>
                  <a:cubicBezTo>
                    <a:pt x="56" y="41"/>
                    <a:pt x="60" y="40"/>
                    <a:pt x="60" y="40"/>
                  </a:cubicBezTo>
                  <a:cubicBezTo>
                    <a:pt x="60" y="40"/>
                    <a:pt x="60" y="40"/>
                    <a:pt x="61" y="40"/>
                  </a:cubicBezTo>
                  <a:cubicBezTo>
                    <a:pt x="67" y="40"/>
                    <a:pt x="100" y="39"/>
                    <a:pt x="108" y="21"/>
                  </a:cubicBezTo>
                  <a:cubicBezTo>
                    <a:pt x="111" y="16"/>
                    <a:pt x="111" y="11"/>
                    <a:pt x="111" y="6"/>
                  </a:cubicBezTo>
                  <a:cubicBezTo>
                    <a:pt x="103" y="5"/>
                    <a:pt x="92" y="3"/>
                    <a:pt x="8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1"/>
            <p:cNvSpPr/>
            <p:nvPr>
              <p:custDataLst>
                <p:tags r:id="rId44"/>
              </p:custDataLst>
            </p:nvPr>
          </p:nvSpPr>
          <p:spPr bwMode="auto">
            <a:xfrm>
              <a:off x="-2139494" y="7700481"/>
              <a:ext cx="198438" cy="98425"/>
            </a:xfrm>
            <a:custGeom>
              <a:avLst/>
              <a:gdLst>
                <a:gd name="T0" fmla="*/ 87 w 95"/>
                <a:gd name="T1" fmla="*/ 0 h 47"/>
                <a:gd name="T2" fmla="*/ 30 w 95"/>
                <a:gd name="T3" fmla="*/ 3 h 47"/>
                <a:gd name="T4" fmla="*/ 20 w 95"/>
                <a:gd name="T5" fmla="*/ 36 h 47"/>
                <a:gd name="T6" fmla="*/ 54 w 95"/>
                <a:gd name="T7" fmla="*/ 47 h 47"/>
                <a:gd name="T8" fmla="*/ 95 w 95"/>
                <a:gd name="T9" fmla="*/ 43 h 47"/>
                <a:gd name="T10" fmla="*/ 87 w 95"/>
                <a:gd name="T11" fmla="*/ 0 h 47"/>
                <a:gd name="T12" fmla="*/ 87 w 9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7">
                  <a:moveTo>
                    <a:pt x="87" y="0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0" y="4"/>
                    <a:pt x="20" y="36"/>
                  </a:cubicBezTo>
                  <a:cubicBezTo>
                    <a:pt x="25" y="44"/>
                    <a:pt x="37" y="47"/>
                    <a:pt x="54" y="47"/>
                  </a:cubicBezTo>
                  <a:cubicBezTo>
                    <a:pt x="66" y="47"/>
                    <a:pt x="80" y="45"/>
                    <a:pt x="95" y="43"/>
                  </a:cubicBezTo>
                  <a:cubicBezTo>
                    <a:pt x="92" y="28"/>
                    <a:pt x="89" y="13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2"/>
            <p:cNvSpPr/>
            <p:nvPr>
              <p:custDataLst>
                <p:tags r:id="rId45"/>
              </p:custDataLst>
            </p:nvPr>
          </p:nvSpPr>
          <p:spPr bwMode="auto">
            <a:xfrm>
              <a:off x="-2125207" y="7644918"/>
              <a:ext cx="395288" cy="169863"/>
            </a:xfrm>
            <a:custGeom>
              <a:avLst/>
              <a:gdLst>
                <a:gd name="T0" fmla="*/ 29 w 189"/>
                <a:gd name="T1" fmla="*/ 17 h 82"/>
                <a:gd name="T2" fmla="*/ 21 w 189"/>
                <a:gd name="T3" fmla="*/ 51 h 82"/>
                <a:gd name="T4" fmla="*/ 189 w 189"/>
                <a:gd name="T5" fmla="*/ 23 h 82"/>
                <a:gd name="T6" fmla="*/ 181 w 189"/>
                <a:gd name="T7" fmla="*/ 0 h 82"/>
                <a:gd name="T8" fmla="*/ 29 w 189"/>
                <a:gd name="T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29" y="17"/>
                  </a:moveTo>
                  <a:cubicBezTo>
                    <a:pt x="29" y="17"/>
                    <a:pt x="0" y="20"/>
                    <a:pt x="21" y="51"/>
                  </a:cubicBezTo>
                  <a:cubicBezTo>
                    <a:pt x="43" y="82"/>
                    <a:pt x="189" y="23"/>
                    <a:pt x="189" y="23"/>
                  </a:cubicBezTo>
                  <a:cubicBezTo>
                    <a:pt x="181" y="0"/>
                    <a:pt x="181" y="0"/>
                    <a:pt x="181" y="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3"/>
            <p:cNvSpPr/>
            <p:nvPr>
              <p:custDataLst>
                <p:tags r:id="rId46"/>
              </p:custDataLst>
            </p:nvPr>
          </p:nvSpPr>
          <p:spPr bwMode="auto">
            <a:xfrm>
              <a:off x="-1766432" y="7578243"/>
              <a:ext cx="150813" cy="114300"/>
            </a:xfrm>
            <a:custGeom>
              <a:avLst/>
              <a:gdLst>
                <a:gd name="T0" fmla="*/ 17 w 72"/>
                <a:gd name="T1" fmla="*/ 55 h 55"/>
                <a:gd name="T2" fmla="*/ 64 w 72"/>
                <a:gd name="T3" fmla="*/ 33 h 55"/>
                <a:gd name="T4" fmla="*/ 54 w 72"/>
                <a:gd name="T5" fmla="*/ 0 h 55"/>
                <a:gd name="T6" fmla="*/ 9 w 72"/>
                <a:gd name="T7" fmla="*/ 32 h 55"/>
                <a:gd name="T8" fmla="*/ 0 w 72"/>
                <a:gd name="T9" fmla="*/ 50 h 55"/>
                <a:gd name="T10" fmla="*/ 17 w 7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5">
                  <a:moveTo>
                    <a:pt x="17" y="55"/>
                  </a:moveTo>
                  <a:cubicBezTo>
                    <a:pt x="17" y="55"/>
                    <a:pt x="56" y="54"/>
                    <a:pt x="64" y="33"/>
                  </a:cubicBezTo>
                  <a:cubicBezTo>
                    <a:pt x="72" y="13"/>
                    <a:pt x="54" y="0"/>
                    <a:pt x="54" y="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17" y="5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14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2306182" y="7438543"/>
              <a:ext cx="117475" cy="11588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5"/>
            <p:cNvSpPr/>
            <p:nvPr>
              <p:custDataLst>
                <p:tags r:id="rId48"/>
              </p:custDataLst>
            </p:nvPr>
          </p:nvSpPr>
          <p:spPr bwMode="auto">
            <a:xfrm>
              <a:off x="-2639557" y="7157556"/>
              <a:ext cx="306388" cy="342900"/>
            </a:xfrm>
            <a:custGeom>
              <a:avLst/>
              <a:gdLst>
                <a:gd name="T0" fmla="*/ 133 w 147"/>
                <a:gd name="T1" fmla="*/ 58 h 164"/>
                <a:gd name="T2" fmla="*/ 52 w 147"/>
                <a:gd name="T3" fmla="*/ 30 h 164"/>
                <a:gd name="T4" fmla="*/ 48 w 147"/>
                <a:gd name="T5" fmla="*/ 164 h 164"/>
                <a:gd name="T6" fmla="*/ 95 w 147"/>
                <a:gd name="T7" fmla="*/ 108 h 164"/>
                <a:gd name="T8" fmla="*/ 147 w 147"/>
                <a:gd name="T9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4">
                  <a:moveTo>
                    <a:pt x="133" y="58"/>
                  </a:moveTo>
                  <a:cubicBezTo>
                    <a:pt x="133" y="58"/>
                    <a:pt x="104" y="0"/>
                    <a:pt x="52" y="30"/>
                  </a:cubicBezTo>
                  <a:cubicBezTo>
                    <a:pt x="0" y="59"/>
                    <a:pt x="95" y="108"/>
                    <a:pt x="48" y="164"/>
                  </a:cubicBezTo>
                  <a:cubicBezTo>
                    <a:pt x="48" y="164"/>
                    <a:pt x="87" y="152"/>
                    <a:pt x="95" y="108"/>
                  </a:cubicBezTo>
                  <a:cubicBezTo>
                    <a:pt x="103" y="64"/>
                    <a:pt x="147" y="120"/>
                    <a:pt x="147" y="12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9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9845040" y="4752090"/>
            <a:ext cx="1876602" cy="1713419"/>
            <a:chOff x="9845040" y="4752090"/>
            <a:chExt cx="1876602" cy="1713419"/>
          </a:xfrm>
        </p:grpSpPr>
        <p:sp>
          <p:nvSpPr>
            <p:cNvPr id="41" name="Freeform 108"/>
            <p:cNvSpPr/>
            <p:nvPr>
              <p:custDataLst>
                <p:tags r:id="rId2"/>
              </p:custDataLst>
            </p:nvPr>
          </p:nvSpPr>
          <p:spPr bwMode="auto">
            <a:xfrm flipH="1">
              <a:off x="10912761" y="6369849"/>
              <a:ext cx="143488" cy="95660"/>
            </a:xfrm>
            <a:custGeom>
              <a:avLst/>
              <a:gdLst>
                <a:gd name="T0" fmla="*/ 70 w 77"/>
                <a:gd name="T1" fmla="*/ 52 h 52"/>
                <a:gd name="T2" fmla="*/ 0 w 77"/>
                <a:gd name="T3" fmla="*/ 41 h 52"/>
                <a:gd name="T4" fmla="*/ 4 w 77"/>
                <a:gd name="T5" fmla="*/ 26 h 52"/>
                <a:gd name="T6" fmla="*/ 7 w 77"/>
                <a:gd name="T7" fmla="*/ 11 h 52"/>
                <a:gd name="T8" fmla="*/ 16 w 77"/>
                <a:gd name="T9" fmla="*/ 0 h 52"/>
                <a:gd name="T10" fmla="*/ 30 w 77"/>
                <a:gd name="T11" fmla="*/ 11 h 52"/>
                <a:gd name="T12" fmla="*/ 57 w 77"/>
                <a:gd name="T13" fmla="*/ 27 h 52"/>
                <a:gd name="T14" fmla="*/ 59 w 77"/>
                <a:gd name="T15" fmla="*/ 28 h 52"/>
                <a:gd name="T16" fmla="*/ 70 w 77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52">
                  <a:moveTo>
                    <a:pt x="7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40" y="17"/>
                    <a:pt x="57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77" y="39"/>
                    <a:pt x="70" y="52"/>
                    <a:pt x="70" y="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09"/>
            <p:cNvSpPr/>
            <p:nvPr>
              <p:custDataLst>
                <p:tags r:id="rId3"/>
              </p:custDataLst>
            </p:nvPr>
          </p:nvSpPr>
          <p:spPr bwMode="auto">
            <a:xfrm flipH="1">
              <a:off x="10683462" y="6350156"/>
              <a:ext cx="137861" cy="82999"/>
            </a:xfrm>
            <a:custGeom>
              <a:avLst/>
              <a:gdLst>
                <a:gd name="T0" fmla="*/ 70 w 74"/>
                <a:gd name="T1" fmla="*/ 40 h 45"/>
                <a:gd name="T2" fmla="*/ 0 w 74"/>
                <a:gd name="T3" fmla="*/ 45 h 45"/>
                <a:gd name="T4" fmla="*/ 0 w 74"/>
                <a:gd name="T5" fmla="*/ 26 h 45"/>
                <a:gd name="T6" fmla="*/ 0 w 74"/>
                <a:gd name="T7" fmla="*/ 14 h 45"/>
                <a:gd name="T8" fmla="*/ 6 w 74"/>
                <a:gd name="T9" fmla="*/ 0 h 45"/>
                <a:gd name="T10" fmla="*/ 22 w 74"/>
                <a:gd name="T11" fmla="*/ 9 h 45"/>
                <a:gd name="T12" fmla="*/ 51 w 74"/>
                <a:gd name="T13" fmla="*/ 18 h 45"/>
                <a:gd name="T14" fmla="*/ 54 w 74"/>
                <a:gd name="T15" fmla="*/ 19 h 45"/>
                <a:gd name="T16" fmla="*/ 70 w 74"/>
                <a:gd name="T1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5">
                  <a:moveTo>
                    <a:pt x="70" y="4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33" y="12"/>
                    <a:pt x="51" y="18"/>
                  </a:cubicBezTo>
                  <a:cubicBezTo>
                    <a:pt x="52" y="18"/>
                    <a:pt x="53" y="19"/>
                    <a:pt x="54" y="19"/>
                  </a:cubicBezTo>
                  <a:cubicBezTo>
                    <a:pt x="74" y="25"/>
                    <a:pt x="70" y="40"/>
                    <a:pt x="70" y="4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0"/>
            <p:cNvSpPr/>
            <p:nvPr>
              <p:custDataLst>
                <p:tags r:id="rId4"/>
              </p:custDataLst>
            </p:nvPr>
          </p:nvSpPr>
          <p:spPr bwMode="auto">
            <a:xfrm flipH="1">
              <a:off x="10980286" y="6109601"/>
              <a:ext cx="90032" cy="27994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11"/>
            <p:cNvSpPr/>
            <p:nvPr>
              <p:custDataLst>
                <p:tags r:id="rId5"/>
              </p:custDataLst>
            </p:nvPr>
          </p:nvSpPr>
          <p:spPr bwMode="auto">
            <a:xfrm flipH="1">
              <a:off x="10980286" y="6109601"/>
              <a:ext cx="90032" cy="27994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2"/>
            <p:cNvSpPr/>
            <p:nvPr>
              <p:custDataLst>
                <p:tags r:id="rId6"/>
              </p:custDataLst>
            </p:nvPr>
          </p:nvSpPr>
          <p:spPr bwMode="auto">
            <a:xfrm flipH="1">
              <a:off x="10780527" y="6106788"/>
              <a:ext cx="130828" cy="268689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3"/>
            <p:cNvSpPr/>
            <p:nvPr>
              <p:custDataLst>
                <p:tags r:id="rId7"/>
              </p:custDataLst>
            </p:nvPr>
          </p:nvSpPr>
          <p:spPr bwMode="auto">
            <a:xfrm flipH="1">
              <a:off x="10780527" y="6106788"/>
              <a:ext cx="130828" cy="268689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4"/>
            <p:cNvSpPr/>
            <p:nvPr>
              <p:custDataLst>
                <p:tags r:id="rId8"/>
              </p:custDataLst>
            </p:nvPr>
          </p:nvSpPr>
          <p:spPr bwMode="auto">
            <a:xfrm flipH="1">
              <a:off x="10912762" y="6417680"/>
              <a:ext cx="143488" cy="47829"/>
            </a:xfrm>
            <a:custGeom>
              <a:avLst/>
              <a:gdLst>
                <a:gd name="T0" fmla="*/ 70 w 77"/>
                <a:gd name="T1" fmla="*/ 26 h 26"/>
                <a:gd name="T2" fmla="*/ 0 w 77"/>
                <a:gd name="T3" fmla="*/ 15 h 26"/>
                <a:gd name="T4" fmla="*/ 4 w 77"/>
                <a:gd name="T5" fmla="*/ 0 h 26"/>
                <a:gd name="T6" fmla="*/ 57 w 77"/>
                <a:gd name="T7" fmla="*/ 1 h 26"/>
                <a:gd name="T8" fmla="*/ 59 w 77"/>
                <a:gd name="T9" fmla="*/ 2 h 26"/>
                <a:gd name="T10" fmla="*/ 70 w 7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6">
                  <a:moveTo>
                    <a:pt x="70" y="2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4"/>
                    <a:pt x="48" y="8"/>
                    <a:pt x="57" y="1"/>
                  </a:cubicBezTo>
                  <a:cubicBezTo>
                    <a:pt x="57" y="2"/>
                    <a:pt x="58" y="2"/>
                    <a:pt x="59" y="2"/>
                  </a:cubicBezTo>
                  <a:cubicBezTo>
                    <a:pt x="77" y="13"/>
                    <a:pt x="70" y="26"/>
                    <a:pt x="7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5"/>
            <p:cNvSpPr/>
            <p:nvPr>
              <p:custDataLst>
                <p:tags r:id="rId9"/>
              </p:custDataLst>
            </p:nvPr>
          </p:nvSpPr>
          <p:spPr bwMode="auto">
            <a:xfrm flipH="1">
              <a:off x="10683462" y="6382510"/>
              <a:ext cx="137861" cy="50643"/>
            </a:xfrm>
            <a:custGeom>
              <a:avLst/>
              <a:gdLst>
                <a:gd name="T0" fmla="*/ 70 w 74"/>
                <a:gd name="T1" fmla="*/ 22 h 27"/>
                <a:gd name="T2" fmla="*/ 0 w 74"/>
                <a:gd name="T3" fmla="*/ 27 h 27"/>
                <a:gd name="T4" fmla="*/ 0 w 74"/>
                <a:gd name="T5" fmla="*/ 8 h 27"/>
                <a:gd name="T6" fmla="*/ 45 w 74"/>
                <a:gd name="T7" fmla="*/ 9 h 27"/>
                <a:gd name="T8" fmla="*/ 51 w 74"/>
                <a:gd name="T9" fmla="*/ 0 h 27"/>
                <a:gd name="T10" fmla="*/ 54 w 74"/>
                <a:gd name="T11" fmla="*/ 1 h 27"/>
                <a:gd name="T12" fmla="*/ 70 w 74"/>
                <a:gd name="T13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7">
                  <a:moveTo>
                    <a:pt x="70" y="22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9"/>
                    <a:pt x="38" y="12"/>
                    <a:pt x="45" y="9"/>
                  </a:cubicBezTo>
                  <a:cubicBezTo>
                    <a:pt x="49" y="7"/>
                    <a:pt x="50" y="3"/>
                    <a:pt x="51" y="0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74" y="7"/>
                    <a:pt x="70" y="22"/>
                    <a:pt x="70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16"/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10980286" y="6109601"/>
              <a:ext cx="90032" cy="130828"/>
            </a:xfrm>
            <a:custGeom>
              <a:avLst/>
              <a:gdLst>
                <a:gd name="T0" fmla="*/ 0 w 49"/>
                <a:gd name="T1" fmla="*/ 0 h 71"/>
                <a:gd name="T2" fmla="*/ 4 w 49"/>
                <a:gd name="T3" fmla="*/ 43 h 71"/>
                <a:gd name="T4" fmla="*/ 7 w 49"/>
                <a:gd name="T5" fmla="*/ 70 h 71"/>
                <a:gd name="T6" fmla="*/ 45 w 49"/>
                <a:gd name="T7" fmla="*/ 71 h 71"/>
                <a:gd name="T8" fmla="*/ 46 w 49"/>
                <a:gd name="T9" fmla="*/ 54 h 71"/>
                <a:gd name="T10" fmla="*/ 49 w 49"/>
                <a:gd name="T11" fmla="*/ 24 h 71"/>
                <a:gd name="T12" fmla="*/ 0 w 49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1">
                  <a:moveTo>
                    <a:pt x="0" y="0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8" y="71"/>
                    <a:pt x="31" y="71"/>
                    <a:pt x="45" y="7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17"/>
            <p:cNvSpPr/>
            <p:nvPr>
              <p:custDataLst>
                <p:tags r:id="rId11"/>
              </p:custDataLst>
            </p:nvPr>
          </p:nvSpPr>
          <p:spPr bwMode="auto">
            <a:xfrm flipH="1">
              <a:off x="10800222" y="6106788"/>
              <a:ext cx="111134" cy="126607"/>
            </a:xfrm>
            <a:custGeom>
              <a:avLst/>
              <a:gdLst>
                <a:gd name="T0" fmla="*/ 0 w 60"/>
                <a:gd name="T1" fmla="*/ 0 h 68"/>
                <a:gd name="T2" fmla="*/ 20 w 60"/>
                <a:gd name="T3" fmla="*/ 59 h 68"/>
                <a:gd name="T4" fmla="*/ 23 w 60"/>
                <a:gd name="T5" fmla="*/ 68 h 68"/>
                <a:gd name="T6" fmla="*/ 60 w 60"/>
                <a:gd name="T7" fmla="*/ 60 h 68"/>
                <a:gd name="T8" fmla="*/ 58 w 60"/>
                <a:gd name="T9" fmla="*/ 50 h 68"/>
                <a:gd name="T10" fmla="*/ 53 w 60"/>
                <a:gd name="T11" fmla="*/ 12 h 68"/>
                <a:gd name="T12" fmla="*/ 0 w 6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8">
                  <a:moveTo>
                    <a:pt x="0" y="0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5" y="66"/>
                    <a:pt x="48" y="63"/>
                    <a:pt x="60" y="6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18"/>
            <p:cNvSpPr/>
            <p:nvPr>
              <p:custDataLst>
                <p:tags r:id="rId12"/>
              </p:custDataLst>
            </p:nvPr>
          </p:nvSpPr>
          <p:spPr bwMode="auto">
            <a:xfrm flipH="1">
              <a:off x="10653921" y="5605986"/>
              <a:ext cx="343247" cy="185691"/>
            </a:xfrm>
            <a:custGeom>
              <a:avLst/>
              <a:gdLst>
                <a:gd name="T0" fmla="*/ 173 w 185"/>
                <a:gd name="T1" fmla="*/ 0 h 100"/>
                <a:gd name="T2" fmla="*/ 185 w 185"/>
                <a:gd name="T3" fmla="*/ 21 h 100"/>
                <a:gd name="T4" fmla="*/ 146 w 185"/>
                <a:gd name="T5" fmla="*/ 46 h 100"/>
                <a:gd name="T6" fmla="*/ 27 w 185"/>
                <a:gd name="T7" fmla="*/ 83 h 100"/>
                <a:gd name="T8" fmla="*/ 28 w 185"/>
                <a:gd name="T9" fmla="*/ 48 h 100"/>
                <a:gd name="T10" fmla="*/ 96 w 185"/>
                <a:gd name="T11" fmla="*/ 25 h 100"/>
                <a:gd name="T12" fmla="*/ 173 w 185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00">
                  <a:moveTo>
                    <a:pt x="173" y="0"/>
                  </a:moveTo>
                  <a:cubicBezTo>
                    <a:pt x="185" y="21"/>
                    <a:pt x="185" y="21"/>
                    <a:pt x="185" y="21"/>
                  </a:cubicBezTo>
                  <a:cubicBezTo>
                    <a:pt x="185" y="21"/>
                    <a:pt x="169" y="32"/>
                    <a:pt x="146" y="46"/>
                  </a:cubicBezTo>
                  <a:cubicBezTo>
                    <a:pt x="105" y="70"/>
                    <a:pt x="45" y="100"/>
                    <a:pt x="27" y="83"/>
                  </a:cubicBezTo>
                  <a:cubicBezTo>
                    <a:pt x="0" y="57"/>
                    <a:pt x="28" y="48"/>
                    <a:pt x="28" y="48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73" y="0"/>
                    <a:pt x="173" y="0"/>
                    <a:pt x="173" y="0"/>
                  </a:cubicBezTo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9"/>
            <p:cNvSpPr/>
            <p:nvPr>
              <p:custDataLst>
                <p:tags r:id="rId13"/>
              </p:custDataLst>
            </p:nvPr>
          </p:nvSpPr>
          <p:spPr bwMode="auto">
            <a:xfrm flipH="1">
              <a:off x="10554041" y="5576444"/>
              <a:ext cx="149115" cy="94253"/>
            </a:xfrm>
            <a:custGeom>
              <a:avLst/>
              <a:gdLst>
                <a:gd name="T0" fmla="*/ 14 w 80"/>
                <a:gd name="T1" fmla="*/ 40 h 51"/>
                <a:gd name="T2" fmla="*/ 65 w 80"/>
                <a:gd name="T3" fmla="*/ 34 h 51"/>
                <a:gd name="T4" fmla="*/ 66 w 80"/>
                <a:gd name="T5" fmla="*/ 0 h 51"/>
                <a:gd name="T6" fmla="*/ 14 w 80"/>
                <a:gd name="T7" fmla="*/ 16 h 51"/>
                <a:gd name="T8" fmla="*/ 0 w 80"/>
                <a:gd name="T9" fmla="*/ 30 h 51"/>
                <a:gd name="T10" fmla="*/ 14 w 80"/>
                <a:gd name="T11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1">
                  <a:moveTo>
                    <a:pt x="14" y="40"/>
                  </a:moveTo>
                  <a:cubicBezTo>
                    <a:pt x="14" y="40"/>
                    <a:pt x="51" y="51"/>
                    <a:pt x="65" y="34"/>
                  </a:cubicBezTo>
                  <a:cubicBezTo>
                    <a:pt x="80" y="17"/>
                    <a:pt x="66" y="0"/>
                    <a:pt x="66" y="0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14" y="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20"/>
            <p:cNvSpPr/>
            <p:nvPr>
              <p:custDataLst>
                <p:tags r:id="rId14"/>
              </p:custDataLst>
            </p:nvPr>
          </p:nvSpPr>
          <p:spPr bwMode="auto">
            <a:xfrm flipH="1">
              <a:off x="10797409" y="5710085"/>
              <a:ext cx="42202" cy="36575"/>
            </a:xfrm>
            <a:custGeom>
              <a:avLst/>
              <a:gdLst>
                <a:gd name="T0" fmla="*/ 12 w 23"/>
                <a:gd name="T1" fmla="*/ 0 h 20"/>
                <a:gd name="T2" fmla="*/ 0 w 23"/>
                <a:gd name="T3" fmla="*/ 3 h 20"/>
                <a:gd name="T4" fmla="*/ 2 w 23"/>
                <a:gd name="T5" fmla="*/ 20 h 20"/>
                <a:gd name="T6" fmla="*/ 23 w 23"/>
                <a:gd name="T7" fmla="*/ 10 h 20"/>
                <a:gd name="T8" fmla="*/ 12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2" y="0"/>
                  </a:moveTo>
                  <a:cubicBezTo>
                    <a:pt x="8" y="1"/>
                    <a:pt x="4" y="2"/>
                    <a:pt x="0" y="3"/>
                  </a:cubicBezTo>
                  <a:cubicBezTo>
                    <a:pt x="0" y="8"/>
                    <a:pt x="1" y="14"/>
                    <a:pt x="2" y="20"/>
                  </a:cubicBezTo>
                  <a:cubicBezTo>
                    <a:pt x="9" y="17"/>
                    <a:pt x="16" y="14"/>
                    <a:pt x="23" y="1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21"/>
            <p:cNvSpPr/>
            <p:nvPr>
              <p:custDataLst>
                <p:tags r:id="rId15"/>
              </p:custDataLst>
            </p:nvPr>
          </p:nvSpPr>
          <p:spPr bwMode="auto">
            <a:xfrm flipH="1">
              <a:off x="9845040" y="6141957"/>
              <a:ext cx="326366" cy="277130"/>
            </a:xfrm>
            <a:custGeom>
              <a:avLst/>
              <a:gdLst>
                <a:gd name="T0" fmla="*/ 232 w 232"/>
                <a:gd name="T1" fmla="*/ 176 h 197"/>
                <a:gd name="T2" fmla="*/ 207 w 232"/>
                <a:gd name="T3" fmla="*/ 197 h 197"/>
                <a:gd name="T4" fmla="*/ 128 w 232"/>
                <a:gd name="T5" fmla="*/ 163 h 197"/>
                <a:gd name="T6" fmla="*/ 0 w 232"/>
                <a:gd name="T7" fmla="*/ 111 h 197"/>
                <a:gd name="T8" fmla="*/ 14 w 232"/>
                <a:gd name="T9" fmla="*/ 42 h 197"/>
                <a:gd name="T10" fmla="*/ 92 w 232"/>
                <a:gd name="T11" fmla="*/ 0 h 197"/>
                <a:gd name="T12" fmla="*/ 180 w 232"/>
                <a:gd name="T13" fmla="*/ 109 h 197"/>
                <a:gd name="T14" fmla="*/ 232 w 232"/>
                <a:gd name="T15" fmla="*/ 1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97">
                  <a:moveTo>
                    <a:pt x="232" y="176"/>
                  </a:moveTo>
                  <a:lnTo>
                    <a:pt x="207" y="197"/>
                  </a:lnTo>
                  <a:lnTo>
                    <a:pt x="128" y="163"/>
                  </a:lnTo>
                  <a:lnTo>
                    <a:pt x="0" y="111"/>
                  </a:lnTo>
                  <a:lnTo>
                    <a:pt x="14" y="42"/>
                  </a:lnTo>
                  <a:lnTo>
                    <a:pt x="92" y="0"/>
                  </a:lnTo>
                  <a:lnTo>
                    <a:pt x="180" y="109"/>
                  </a:lnTo>
                  <a:lnTo>
                    <a:pt x="232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22"/>
            <p:cNvSpPr/>
            <p:nvPr>
              <p:custDataLst>
                <p:tags r:id="rId16"/>
              </p:custDataLst>
            </p:nvPr>
          </p:nvSpPr>
          <p:spPr bwMode="auto">
            <a:xfrm flipH="1">
              <a:off x="10041985" y="4752090"/>
              <a:ext cx="1679657" cy="1546016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23"/>
            <p:cNvSpPr/>
            <p:nvPr>
              <p:custDataLst>
                <p:tags r:id="rId17"/>
              </p:custDataLst>
            </p:nvPr>
          </p:nvSpPr>
          <p:spPr bwMode="auto">
            <a:xfrm flipH="1">
              <a:off x="10041985" y="4752090"/>
              <a:ext cx="1679657" cy="1546016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24"/>
            <p:cNvSpPr/>
            <p:nvPr>
              <p:custDataLst>
                <p:tags r:id="rId18"/>
              </p:custDataLst>
            </p:nvPr>
          </p:nvSpPr>
          <p:spPr bwMode="auto">
            <a:xfrm flipH="1">
              <a:off x="9845040" y="6295292"/>
              <a:ext cx="146302" cy="123794"/>
            </a:xfrm>
            <a:custGeom>
              <a:avLst/>
              <a:gdLst>
                <a:gd name="T0" fmla="*/ 104 w 104"/>
                <a:gd name="T1" fmla="*/ 67 h 88"/>
                <a:gd name="T2" fmla="*/ 79 w 104"/>
                <a:gd name="T3" fmla="*/ 88 h 88"/>
                <a:gd name="T4" fmla="*/ 0 w 104"/>
                <a:gd name="T5" fmla="*/ 54 h 88"/>
                <a:gd name="T6" fmla="*/ 52 w 104"/>
                <a:gd name="T7" fmla="*/ 0 h 88"/>
                <a:gd name="T8" fmla="*/ 104 w 104"/>
                <a:gd name="T9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8">
                  <a:moveTo>
                    <a:pt x="104" y="67"/>
                  </a:moveTo>
                  <a:lnTo>
                    <a:pt x="79" y="88"/>
                  </a:lnTo>
                  <a:lnTo>
                    <a:pt x="0" y="54"/>
                  </a:lnTo>
                  <a:lnTo>
                    <a:pt x="52" y="0"/>
                  </a:lnTo>
                  <a:lnTo>
                    <a:pt x="104" y="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5"/>
            <p:cNvSpPr/>
            <p:nvPr>
              <p:custDataLst>
                <p:tags r:id="rId19"/>
              </p:custDataLst>
            </p:nvPr>
          </p:nvSpPr>
          <p:spPr bwMode="auto">
            <a:xfrm flipH="1">
              <a:off x="10776307" y="5686171"/>
              <a:ext cx="334806" cy="365754"/>
            </a:xfrm>
            <a:custGeom>
              <a:avLst/>
              <a:gdLst>
                <a:gd name="T0" fmla="*/ 181 w 181"/>
                <a:gd name="T1" fmla="*/ 178 h 198"/>
                <a:gd name="T2" fmla="*/ 0 w 181"/>
                <a:gd name="T3" fmla="*/ 193 h 198"/>
                <a:gd name="T4" fmla="*/ 61 w 181"/>
                <a:gd name="T5" fmla="*/ 1 h 198"/>
                <a:gd name="T6" fmla="*/ 146 w 181"/>
                <a:gd name="T7" fmla="*/ 0 h 198"/>
                <a:gd name="T8" fmla="*/ 151 w 181"/>
                <a:gd name="T9" fmla="*/ 46 h 198"/>
                <a:gd name="T10" fmla="*/ 159 w 181"/>
                <a:gd name="T11" fmla="*/ 89 h 198"/>
                <a:gd name="T12" fmla="*/ 181 w 181"/>
                <a:gd name="T13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98">
                  <a:moveTo>
                    <a:pt x="181" y="178"/>
                  </a:moveTo>
                  <a:cubicBezTo>
                    <a:pt x="113" y="198"/>
                    <a:pt x="46" y="197"/>
                    <a:pt x="0" y="193"/>
                  </a:cubicBezTo>
                  <a:cubicBezTo>
                    <a:pt x="20" y="100"/>
                    <a:pt x="61" y="1"/>
                    <a:pt x="61" y="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12"/>
                    <a:pt x="148" y="28"/>
                    <a:pt x="151" y="46"/>
                  </a:cubicBezTo>
                  <a:cubicBezTo>
                    <a:pt x="153" y="59"/>
                    <a:pt x="156" y="74"/>
                    <a:pt x="159" y="89"/>
                  </a:cubicBezTo>
                  <a:cubicBezTo>
                    <a:pt x="166" y="119"/>
                    <a:pt x="174" y="152"/>
                    <a:pt x="181" y="1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6"/>
            <p:cNvSpPr/>
            <p:nvPr>
              <p:custDataLst>
                <p:tags r:id="rId20"/>
              </p:custDataLst>
            </p:nvPr>
          </p:nvSpPr>
          <p:spPr bwMode="auto">
            <a:xfrm flipH="1">
              <a:off x="10745359" y="6016756"/>
              <a:ext cx="384043" cy="222266"/>
            </a:xfrm>
            <a:custGeom>
              <a:avLst/>
              <a:gdLst>
                <a:gd name="T0" fmla="*/ 208 w 208"/>
                <a:gd name="T1" fmla="*/ 62 h 120"/>
                <a:gd name="T2" fmla="*/ 0 w 208"/>
                <a:gd name="T3" fmla="*/ 88 h 120"/>
                <a:gd name="T4" fmla="*/ 10 w 208"/>
                <a:gd name="T5" fmla="*/ 14 h 120"/>
                <a:gd name="T6" fmla="*/ 143 w 208"/>
                <a:gd name="T7" fmla="*/ 10 h 120"/>
                <a:gd name="T8" fmla="*/ 173 w 208"/>
                <a:gd name="T9" fmla="*/ 4 h 120"/>
                <a:gd name="T10" fmla="*/ 191 w 208"/>
                <a:gd name="T11" fmla="*/ 0 h 120"/>
                <a:gd name="T12" fmla="*/ 196 w 208"/>
                <a:gd name="T13" fmla="*/ 19 h 120"/>
                <a:gd name="T14" fmla="*/ 204 w 208"/>
                <a:gd name="T15" fmla="*/ 49 h 120"/>
                <a:gd name="T16" fmla="*/ 208 w 208"/>
                <a:gd name="T17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20">
                  <a:moveTo>
                    <a:pt x="208" y="62"/>
                  </a:moveTo>
                  <a:cubicBezTo>
                    <a:pt x="113" y="120"/>
                    <a:pt x="0" y="88"/>
                    <a:pt x="0" y="88"/>
                  </a:cubicBezTo>
                  <a:cubicBezTo>
                    <a:pt x="1" y="65"/>
                    <a:pt x="5" y="40"/>
                    <a:pt x="10" y="14"/>
                  </a:cubicBezTo>
                  <a:cubicBezTo>
                    <a:pt x="45" y="17"/>
                    <a:pt x="92" y="18"/>
                    <a:pt x="143" y="10"/>
                  </a:cubicBezTo>
                  <a:cubicBezTo>
                    <a:pt x="153" y="9"/>
                    <a:pt x="163" y="7"/>
                    <a:pt x="173" y="4"/>
                  </a:cubicBezTo>
                  <a:cubicBezTo>
                    <a:pt x="179" y="3"/>
                    <a:pt x="185" y="1"/>
                    <a:pt x="191" y="0"/>
                  </a:cubicBezTo>
                  <a:cubicBezTo>
                    <a:pt x="193" y="6"/>
                    <a:pt x="194" y="13"/>
                    <a:pt x="196" y="19"/>
                  </a:cubicBezTo>
                  <a:cubicBezTo>
                    <a:pt x="199" y="31"/>
                    <a:pt x="202" y="41"/>
                    <a:pt x="204" y="49"/>
                  </a:cubicBezTo>
                  <a:cubicBezTo>
                    <a:pt x="207" y="57"/>
                    <a:pt x="208" y="62"/>
                    <a:pt x="208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7"/>
            <p:cNvSpPr/>
            <p:nvPr>
              <p:custDataLst>
                <p:tags r:id="rId21"/>
              </p:custDataLst>
            </p:nvPr>
          </p:nvSpPr>
          <p:spPr bwMode="auto">
            <a:xfrm flipH="1">
              <a:off x="10651107" y="5244452"/>
              <a:ext cx="559886" cy="496582"/>
            </a:xfrm>
            <a:custGeom>
              <a:avLst/>
              <a:gdLst>
                <a:gd name="T0" fmla="*/ 272 w 303"/>
                <a:gd name="T1" fmla="*/ 119 h 269"/>
                <a:gd name="T2" fmla="*/ 297 w 303"/>
                <a:gd name="T3" fmla="*/ 160 h 269"/>
                <a:gd name="T4" fmla="*/ 174 w 303"/>
                <a:gd name="T5" fmla="*/ 260 h 269"/>
                <a:gd name="T6" fmla="*/ 163 w 303"/>
                <a:gd name="T7" fmla="*/ 262 h 269"/>
                <a:gd name="T8" fmla="*/ 154 w 303"/>
                <a:gd name="T9" fmla="*/ 263 h 269"/>
                <a:gd name="T10" fmla="*/ 150 w 303"/>
                <a:gd name="T11" fmla="*/ 263 h 269"/>
                <a:gd name="T12" fmla="*/ 16 w 303"/>
                <a:gd name="T13" fmla="*/ 191 h 269"/>
                <a:gd name="T14" fmla="*/ 4 w 303"/>
                <a:gd name="T15" fmla="*/ 149 h 269"/>
                <a:gd name="T16" fmla="*/ 3 w 303"/>
                <a:gd name="T17" fmla="*/ 138 h 269"/>
                <a:gd name="T18" fmla="*/ 121 w 303"/>
                <a:gd name="T19" fmla="*/ 1 h 269"/>
                <a:gd name="T20" fmla="*/ 157 w 303"/>
                <a:gd name="T21" fmla="*/ 2 h 269"/>
                <a:gd name="T22" fmla="*/ 168 w 303"/>
                <a:gd name="T23" fmla="*/ 4 h 269"/>
                <a:gd name="T24" fmla="*/ 258 w 303"/>
                <a:gd name="T25" fmla="*/ 73 h 269"/>
                <a:gd name="T26" fmla="*/ 271 w 303"/>
                <a:gd name="T27" fmla="*/ 115 h 269"/>
                <a:gd name="T28" fmla="*/ 272 w 303"/>
                <a:gd name="T29" fmla="*/ 11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" h="269">
                  <a:moveTo>
                    <a:pt x="272" y="119"/>
                  </a:moveTo>
                  <a:cubicBezTo>
                    <a:pt x="286" y="130"/>
                    <a:pt x="295" y="144"/>
                    <a:pt x="297" y="160"/>
                  </a:cubicBezTo>
                  <a:cubicBezTo>
                    <a:pt x="303" y="206"/>
                    <a:pt x="248" y="251"/>
                    <a:pt x="174" y="260"/>
                  </a:cubicBezTo>
                  <a:cubicBezTo>
                    <a:pt x="170" y="261"/>
                    <a:pt x="166" y="261"/>
                    <a:pt x="163" y="262"/>
                  </a:cubicBezTo>
                  <a:cubicBezTo>
                    <a:pt x="160" y="262"/>
                    <a:pt x="157" y="263"/>
                    <a:pt x="154" y="263"/>
                  </a:cubicBezTo>
                  <a:cubicBezTo>
                    <a:pt x="153" y="263"/>
                    <a:pt x="151" y="263"/>
                    <a:pt x="150" y="263"/>
                  </a:cubicBezTo>
                  <a:cubicBezTo>
                    <a:pt x="93" y="269"/>
                    <a:pt x="40" y="239"/>
                    <a:pt x="16" y="191"/>
                  </a:cubicBezTo>
                  <a:cubicBezTo>
                    <a:pt x="10" y="178"/>
                    <a:pt x="6" y="164"/>
                    <a:pt x="4" y="149"/>
                  </a:cubicBezTo>
                  <a:cubicBezTo>
                    <a:pt x="3" y="145"/>
                    <a:pt x="3" y="142"/>
                    <a:pt x="3" y="138"/>
                  </a:cubicBezTo>
                  <a:cubicBezTo>
                    <a:pt x="0" y="70"/>
                    <a:pt x="51" y="10"/>
                    <a:pt x="121" y="1"/>
                  </a:cubicBezTo>
                  <a:cubicBezTo>
                    <a:pt x="133" y="0"/>
                    <a:pt x="146" y="0"/>
                    <a:pt x="157" y="2"/>
                  </a:cubicBezTo>
                  <a:cubicBezTo>
                    <a:pt x="161" y="2"/>
                    <a:pt x="165" y="3"/>
                    <a:pt x="168" y="4"/>
                  </a:cubicBezTo>
                  <a:cubicBezTo>
                    <a:pt x="207" y="12"/>
                    <a:pt x="241" y="38"/>
                    <a:pt x="258" y="73"/>
                  </a:cubicBezTo>
                  <a:cubicBezTo>
                    <a:pt x="265" y="86"/>
                    <a:pt x="270" y="100"/>
                    <a:pt x="271" y="115"/>
                  </a:cubicBezTo>
                  <a:cubicBezTo>
                    <a:pt x="272" y="117"/>
                    <a:pt x="272" y="118"/>
                    <a:pt x="272" y="11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28"/>
            <p:cNvSpPr/>
            <p:nvPr>
              <p:custDataLst>
                <p:tags r:id="rId22"/>
              </p:custDataLst>
            </p:nvPr>
          </p:nvSpPr>
          <p:spPr bwMode="auto">
            <a:xfrm flipH="1">
              <a:off x="10886034" y="5503293"/>
              <a:ext cx="42202" cy="49237"/>
            </a:xfrm>
            <a:custGeom>
              <a:avLst/>
              <a:gdLst>
                <a:gd name="T0" fmla="*/ 21 w 23"/>
                <a:gd name="T1" fmla="*/ 11 h 27"/>
                <a:gd name="T2" fmla="*/ 15 w 23"/>
                <a:gd name="T3" fmla="*/ 25 h 27"/>
                <a:gd name="T4" fmla="*/ 2 w 23"/>
                <a:gd name="T5" fmla="*/ 16 h 27"/>
                <a:gd name="T6" fmla="*/ 8 w 23"/>
                <a:gd name="T7" fmla="*/ 1 h 27"/>
                <a:gd name="T8" fmla="*/ 21 w 23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1"/>
                  </a:moveTo>
                  <a:cubicBezTo>
                    <a:pt x="23" y="17"/>
                    <a:pt x="20" y="24"/>
                    <a:pt x="15" y="25"/>
                  </a:cubicBezTo>
                  <a:cubicBezTo>
                    <a:pt x="10" y="27"/>
                    <a:pt x="4" y="23"/>
                    <a:pt x="2" y="16"/>
                  </a:cubicBezTo>
                  <a:cubicBezTo>
                    <a:pt x="0" y="10"/>
                    <a:pt x="3" y="3"/>
                    <a:pt x="8" y="1"/>
                  </a:cubicBezTo>
                  <a:cubicBezTo>
                    <a:pt x="13" y="0"/>
                    <a:pt x="19" y="4"/>
                    <a:pt x="21" y="11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29"/>
            <p:cNvSpPr/>
            <p:nvPr>
              <p:custDataLst>
                <p:tags r:id="rId23"/>
              </p:custDataLst>
            </p:nvPr>
          </p:nvSpPr>
          <p:spPr bwMode="auto">
            <a:xfrm flipH="1">
              <a:off x="10756613" y="5445616"/>
              <a:ext cx="42202" cy="49237"/>
            </a:xfrm>
            <a:custGeom>
              <a:avLst/>
              <a:gdLst>
                <a:gd name="T0" fmla="*/ 21 w 23"/>
                <a:gd name="T1" fmla="*/ 10 h 27"/>
                <a:gd name="T2" fmla="*/ 16 w 23"/>
                <a:gd name="T3" fmla="*/ 25 h 27"/>
                <a:gd name="T4" fmla="*/ 3 w 23"/>
                <a:gd name="T5" fmla="*/ 17 h 27"/>
                <a:gd name="T6" fmla="*/ 8 w 23"/>
                <a:gd name="T7" fmla="*/ 2 h 27"/>
                <a:gd name="T8" fmla="*/ 21 w 23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0"/>
                  </a:moveTo>
                  <a:cubicBezTo>
                    <a:pt x="23" y="17"/>
                    <a:pt x="21" y="23"/>
                    <a:pt x="16" y="25"/>
                  </a:cubicBezTo>
                  <a:cubicBezTo>
                    <a:pt x="11" y="27"/>
                    <a:pt x="5" y="23"/>
                    <a:pt x="3" y="17"/>
                  </a:cubicBezTo>
                  <a:cubicBezTo>
                    <a:pt x="0" y="10"/>
                    <a:pt x="3" y="3"/>
                    <a:pt x="8" y="2"/>
                  </a:cubicBezTo>
                  <a:cubicBezTo>
                    <a:pt x="13" y="0"/>
                    <a:pt x="19" y="4"/>
                    <a:pt x="21" y="10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30"/>
            <p:cNvSpPr/>
            <p:nvPr>
              <p:custDataLst>
                <p:tags r:id="rId24"/>
              </p:custDataLst>
            </p:nvPr>
          </p:nvSpPr>
          <p:spPr bwMode="auto">
            <a:xfrm flipH="1">
              <a:off x="10756613" y="5546902"/>
              <a:ext cx="102693" cy="68931"/>
            </a:xfrm>
            <a:custGeom>
              <a:avLst/>
              <a:gdLst>
                <a:gd name="T0" fmla="*/ 0 w 56"/>
                <a:gd name="T1" fmla="*/ 30 h 37"/>
                <a:gd name="T2" fmla="*/ 53 w 56"/>
                <a:gd name="T3" fmla="*/ 0 h 37"/>
                <a:gd name="T4" fmla="*/ 38 w 56"/>
                <a:gd name="T5" fmla="*/ 28 h 37"/>
                <a:gd name="T6" fmla="*/ 0 w 56"/>
                <a:gd name="T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7">
                  <a:moveTo>
                    <a:pt x="0" y="3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6" y="20"/>
                    <a:pt x="38" y="28"/>
                  </a:cubicBezTo>
                  <a:cubicBezTo>
                    <a:pt x="21" y="37"/>
                    <a:pt x="0" y="30"/>
                    <a:pt x="0" y="3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8"/>
            <p:cNvSpPr/>
            <p:nvPr>
              <p:custDataLst>
                <p:tags r:id="rId25"/>
              </p:custDataLst>
            </p:nvPr>
          </p:nvSpPr>
          <p:spPr bwMode="auto">
            <a:xfrm flipH="1">
              <a:off x="10788968" y="5510327"/>
              <a:ext cx="39389" cy="37983"/>
            </a:xfrm>
            <a:custGeom>
              <a:avLst/>
              <a:gdLst>
                <a:gd name="T0" fmla="*/ 19 w 21"/>
                <a:gd name="T1" fmla="*/ 6 h 21"/>
                <a:gd name="T2" fmla="*/ 15 w 21"/>
                <a:gd name="T3" fmla="*/ 19 h 21"/>
                <a:gd name="T4" fmla="*/ 3 w 21"/>
                <a:gd name="T5" fmla="*/ 15 h 21"/>
                <a:gd name="T6" fmla="*/ 6 w 21"/>
                <a:gd name="T7" fmla="*/ 3 h 21"/>
                <a:gd name="T8" fmla="*/ 19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6"/>
                  </a:moveTo>
                  <a:cubicBezTo>
                    <a:pt x="21" y="11"/>
                    <a:pt x="19" y="16"/>
                    <a:pt x="15" y="19"/>
                  </a:cubicBezTo>
                  <a:cubicBezTo>
                    <a:pt x="10" y="21"/>
                    <a:pt x="5" y="19"/>
                    <a:pt x="3" y="15"/>
                  </a:cubicBezTo>
                  <a:cubicBezTo>
                    <a:pt x="0" y="10"/>
                    <a:pt x="2" y="5"/>
                    <a:pt x="6" y="3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39"/>
            <p:cNvSpPr/>
            <p:nvPr>
              <p:custDataLst>
                <p:tags r:id="rId26"/>
              </p:custDataLst>
            </p:nvPr>
          </p:nvSpPr>
          <p:spPr bwMode="auto">
            <a:xfrm flipH="1">
              <a:off x="10711597" y="5221944"/>
              <a:ext cx="523310" cy="488142"/>
            </a:xfrm>
            <a:custGeom>
              <a:avLst/>
              <a:gdLst>
                <a:gd name="T0" fmla="*/ 88 w 283"/>
                <a:gd name="T1" fmla="*/ 202 h 264"/>
                <a:gd name="T2" fmla="*/ 98 w 283"/>
                <a:gd name="T3" fmla="*/ 118 h 264"/>
                <a:gd name="T4" fmla="*/ 188 w 283"/>
                <a:gd name="T5" fmla="*/ 114 h 264"/>
                <a:gd name="T6" fmla="*/ 173 w 283"/>
                <a:gd name="T7" fmla="*/ 100 h 264"/>
                <a:gd name="T8" fmla="*/ 226 w 283"/>
                <a:gd name="T9" fmla="*/ 99 h 264"/>
                <a:gd name="T10" fmla="*/ 215 w 283"/>
                <a:gd name="T11" fmla="*/ 87 h 264"/>
                <a:gd name="T12" fmla="*/ 283 w 283"/>
                <a:gd name="T13" fmla="*/ 79 h 264"/>
                <a:gd name="T14" fmla="*/ 184 w 283"/>
                <a:gd name="T15" fmla="*/ 3 h 264"/>
                <a:gd name="T16" fmla="*/ 172 w 283"/>
                <a:gd name="T17" fmla="*/ 1 h 264"/>
                <a:gd name="T18" fmla="*/ 151 w 283"/>
                <a:gd name="T19" fmla="*/ 0 h 264"/>
                <a:gd name="T20" fmla="*/ 132 w 283"/>
                <a:gd name="T21" fmla="*/ 1 h 264"/>
                <a:gd name="T22" fmla="*/ 3 w 283"/>
                <a:gd name="T23" fmla="*/ 150 h 264"/>
                <a:gd name="T24" fmla="*/ 4 w 283"/>
                <a:gd name="T25" fmla="*/ 163 h 264"/>
                <a:gd name="T26" fmla="*/ 18 w 283"/>
                <a:gd name="T27" fmla="*/ 208 h 264"/>
                <a:gd name="T28" fmla="*/ 72 w 283"/>
                <a:gd name="T29" fmla="*/ 264 h 264"/>
                <a:gd name="T30" fmla="*/ 88 w 283"/>
                <a:gd name="T31" fmla="*/ 20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264">
                  <a:moveTo>
                    <a:pt x="88" y="202"/>
                  </a:moveTo>
                  <a:cubicBezTo>
                    <a:pt x="88" y="202"/>
                    <a:pt x="70" y="180"/>
                    <a:pt x="98" y="118"/>
                  </a:cubicBezTo>
                  <a:cubicBezTo>
                    <a:pt x="98" y="118"/>
                    <a:pt x="141" y="133"/>
                    <a:pt x="188" y="114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205" y="106"/>
                    <a:pt x="226" y="99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7"/>
                    <a:pt x="258" y="89"/>
                    <a:pt x="283" y="79"/>
                  </a:cubicBezTo>
                  <a:cubicBezTo>
                    <a:pt x="263" y="40"/>
                    <a:pt x="227" y="13"/>
                    <a:pt x="184" y="3"/>
                  </a:cubicBezTo>
                  <a:cubicBezTo>
                    <a:pt x="180" y="2"/>
                    <a:pt x="176" y="2"/>
                    <a:pt x="172" y="1"/>
                  </a:cubicBezTo>
                  <a:cubicBezTo>
                    <a:pt x="165" y="0"/>
                    <a:pt x="158" y="0"/>
                    <a:pt x="151" y="0"/>
                  </a:cubicBezTo>
                  <a:cubicBezTo>
                    <a:pt x="145" y="0"/>
                    <a:pt x="139" y="0"/>
                    <a:pt x="132" y="1"/>
                  </a:cubicBezTo>
                  <a:cubicBezTo>
                    <a:pt x="57" y="11"/>
                    <a:pt x="0" y="76"/>
                    <a:pt x="3" y="150"/>
                  </a:cubicBezTo>
                  <a:cubicBezTo>
                    <a:pt x="3" y="154"/>
                    <a:pt x="4" y="158"/>
                    <a:pt x="4" y="163"/>
                  </a:cubicBezTo>
                  <a:cubicBezTo>
                    <a:pt x="6" y="179"/>
                    <a:pt x="11" y="194"/>
                    <a:pt x="18" y="208"/>
                  </a:cubicBezTo>
                  <a:cubicBezTo>
                    <a:pt x="34" y="240"/>
                    <a:pt x="72" y="264"/>
                    <a:pt x="72" y="264"/>
                  </a:cubicBezTo>
                  <a:lnTo>
                    <a:pt x="88" y="20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0"/>
            <p:cNvSpPr/>
            <p:nvPr>
              <p:custDataLst>
                <p:tags r:id="rId27"/>
              </p:custDataLst>
            </p:nvPr>
          </p:nvSpPr>
          <p:spPr bwMode="auto">
            <a:xfrm flipH="1">
              <a:off x="10549819" y="5732593"/>
              <a:ext cx="203979" cy="88626"/>
            </a:xfrm>
            <a:custGeom>
              <a:avLst/>
              <a:gdLst>
                <a:gd name="T0" fmla="*/ 80 w 111"/>
                <a:gd name="T1" fmla="*/ 0 h 48"/>
                <a:gd name="T2" fmla="*/ 57 w 111"/>
                <a:gd name="T3" fmla="*/ 14 h 48"/>
                <a:gd name="T4" fmla="*/ 53 w 111"/>
                <a:gd name="T5" fmla="*/ 16 h 48"/>
                <a:gd name="T6" fmla="*/ 0 w 111"/>
                <a:gd name="T7" fmla="*/ 19 h 48"/>
                <a:gd name="T8" fmla="*/ 33 w 111"/>
                <a:gd name="T9" fmla="*/ 48 h 48"/>
                <a:gd name="T10" fmla="*/ 48 w 111"/>
                <a:gd name="T11" fmla="*/ 44 h 48"/>
                <a:gd name="T12" fmla="*/ 60 w 111"/>
                <a:gd name="T13" fmla="*/ 40 h 48"/>
                <a:gd name="T14" fmla="*/ 61 w 111"/>
                <a:gd name="T15" fmla="*/ 40 h 48"/>
                <a:gd name="T16" fmla="*/ 108 w 111"/>
                <a:gd name="T17" fmla="*/ 21 h 48"/>
                <a:gd name="T18" fmla="*/ 111 w 111"/>
                <a:gd name="T19" fmla="*/ 6 h 48"/>
                <a:gd name="T20" fmla="*/ 80 w 111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48">
                  <a:moveTo>
                    <a:pt x="80" y="0"/>
                  </a:moveTo>
                  <a:cubicBezTo>
                    <a:pt x="57" y="14"/>
                    <a:pt x="57" y="14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9" y="47"/>
                    <a:pt x="44" y="45"/>
                    <a:pt x="48" y="44"/>
                  </a:cubicBezTo>
                  <a:cubicBezTo>
                    <a:pt x="56" y="41"/>
                    <a:pt x="60" y="40"/>
                    <a:pt x="60" y="40"/>
                  </a:cubicBezTo>
                  <a:cubicBezTo>
                    <a:pt x="60" y="40"/>
                    <a:pt x="60" y="40"/>
                    <a:pt x="61" y="40"/>
                  </a:cubicBezTo>
                  <a:cubicBezTo>
                    <a:pt x="67" y="40"/>
                    <a:pt x="100" y="39"/>
                    <a:pt x="108" y="21"/>
                  </a:cubicBezTo>
                  <a:cubicBezTo>
                    <a:pt x="111" y="16"/>
                    <a:pt x="111" y="11"/>
                    <a:pt x="111" y="6"/>
                  </a:cubicBezTo>
                  <a:cubicBezTo>
                    <a:pt x="103" y="5"/>
                    <a:pt x="92" y="3"/>
                    <a:pt x="8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1"/>
            <p:cNvSpPr/>
            <p:nvPr>
              <p:custDataLst>
                <p:tags r:id="rId28"/>
              </p:custDataLst>
            </p:nvPr>
          </p:nvSpPr>
          <p:spPr bwMode="auto">
            <a:xfrm flipH="1">
              <a:off x="10817103" y="5770576"/>
              <a:ext cx="175844" cy="87218"/>
            </a:xfrm>
            <a:custGeom>
              <a:avLst/>
              <a:gdLst>
                <a:gd name="T0" fmla="*/ 87 w 95"/>
                <a:gd name="T1" fmla="*/ 0 h 47"/>
                <a:gd name="T2" fmla="*/ 30 w 95"/>
                <a:gd name="T3" fmla="*/ 3 h 47"/>
                <a:gd name="T4" fmla="*/ 20 w 95"/>
                <a:gd name="T5" fmla="*/ 36 h 47"/>
                <a:gd name="T6" fmla="*/ 54 w 95"/>
                <a:gd name="T7" fmla="*/ 47 h 47"/>
                <a:gd name="T8" fmla="*/ 95 w 95"/>
                <a:gd name="T9" fmla="*/ 43 h 47"/>
                <a:gd name="T10" fmla="*/ 87 w 95"/>
                <a:gd name="T11" fmla="*/ 0 h 47"/>
                <a:gd name="T12" fmla="*/ 87 w 9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7">
                  <a:moveTo>
                    <a:pt x="87" y="0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0" y="4"/>
                    <a:pt x="20" y="36"/>
                  </a:cubicBezTo>
                  <a:cubicBezTo>
                    <a:pt x="25" y="44"/>
                    <a:pt x="37" y="47"/>
                    <a:pt x="54" y="47"/>
                  </a:cubicBezTo>
                  <a:cubicBezTo>
                    <a:pt x="66" y="47"/>
                    <a:pt x="80" y="45"/>
                    <a:pt x="95" y="43"/>
                  </a:cubicBezTo>
                  <a:cubicBezTo>
                    <a:pt x="92" y="28"/>
                    <a:pt x="89" y="13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2"/>
            <p:cNvSpPr/>
            <p:nvPr>
              <p:custDataLst>
                <p:tags r:id="rId29"/>
              </p:custDataLst>
            </p:nvPr>
          </p:nvSpPr>
          <p:spPr bwMode="auto">
            <a:xfrm flipH="1">
              <a:off x="10630005" y="5721339"/>
              <a:ext cx="350281" cy="150522"/>
            </a:xfrm>
            <a:custGeom>
              <a:avLst/>
              <a:gdLst>
                <a:gd name="T0" fmla="*/ 29 w 189"/>
                <a:gd name="T1" fmla="*/ 17 h 82"/>
                <a:gd name="T2" fmla="*/ 21 w 189"/>
                <a:gd name="T3" fmla="*/ 51 h 82"/>
                <a:gd name="T4" fmla="*/ 189 w 189"/>
                <a:gd name="T5" fmla="*/ 23 h 82"/>
                <a:gd name="T6" fmla="*/ 181 w 189"/>
                <a:gd name="T7" fmla="*/ 0 h 82"/>
                <a:gd name="T8" fmla="*/ 29 w 189"/>
                <a:gd name="T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29" y="17"/>
                  </a:moveTo>
                  <a:cubicBezTo>
                    <a:pt x="29" y="17"/>
                    <a:pt x="0" y="20"/>
                    <a:pt x="21" y="51"/>
                  </a:cubicBezTo>
                  <a:cubicBezTo>
                    <a:pt x="43" y="82"/>
                    <a:pt x="189" y="23"/>
                    <a:pt x="189" y="23"/>
                  </a:cubicBezTo>
                  <a:cubicBezTo>
                    <a:pt x="181" y="0"/>
                    <a:pt x="181" y="0"/>
                    <a:pt x="181" y="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3"/>
            <p:cNvSpPr/>
            <p:nvPr>
              <p:custDataLst>
                <p:tags r:id="rId30"/>
              </p:custDataLst>
            </p:nvPr>
          </p:nvSpPr>
          <p:spPr bwMode="auto">
            <a:xfrm flipH="1">
              <a:off x="10528720" y="5662255"/>
              <a:ext cx="133642" cy="101286"/>
            </a:xfrm>
            <a:custGeom>
              <a:avLst/>
              <a:gdLst>
                <a:gd name="T0" fmla="*/ 17 w 72"/>
                <a:gd name="T1" fmla="*/ 55 h 55"/>
                <a:gd name="T2" fmla="*/ 64 w 72"/>
                <a:gd name="T3" fmla="*/ 33 h 55"/>
                <a:gd name="T4" fmla="*/ 54 w 72"/>
                <a:gd name="T5" fmla="*/ 0 h 55"/>
                <a:gd name="T6" fmla="*/ 9 w 72"/>
                <a:gd name="T7" fmla="*/ 32 h 55"/>
                <a:gd name="T8" fmla="*/ 0 w 72"/>
                <a:gd name="T9" fmla="*/ 50 h 55"/>
                <a:gd name="T10" fmla="*/ 17 w 7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5">
                  <a:moveTo>
                    <a:pt x="17" y="55"/>
                  </a:moveTo>
                  <a:cubicBezTo>
                    <a:pt x="17" y="55"/>
                    <a:pt x="56" y="54"/>
                    <a:pt x="64" y="33"/>
                  </a:cubicBezTo>
                  <a:cubicBezTo>
                    <a:pt x="72" y="13"/>
                    <a:pt x="54" y="0"/>
                    <a:pt x="54" y="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17" y="5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14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11036556" y="5538462"/>
              <a:ext cx="104099" cy="1026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5"/>
            <p:cNvSpPr/>
            <p:nvPr>
              <p:custDataLst>
                <p:tags r:id="rId32"/>
              </p:custDataLst>
            </p:nvPr>
          </p:nvSpPr>
          <p:spPr bwMode="auto">
            <a:xfrm flipH="1">
              <a:off x="11164570" y="5289468"/>
              <a:ext cx="271503" cy="303858"/>
            </a:xfrm>
            <a:custGeom>
              <a:avLst/>
              <a:gdLst>
                <a:gd name="T0" fmla="*/ 133 w 147"/>
                <a:gd name="T1" fmla="*/ 58 h 164"/>
                <a:gd name="T2" fmla="*/ 52 w 147"/>
                <a:gd name="T3" fmla="*/ 30 h 164"/>
                <a:gd name="T4" fmla="*/ 48 w 147"/>
                <a:gd name="T5" fmla="*/ 164 h 164"/>
                <a:gd name="T6" fmla="*/ 95 w 147"/>
                <a:gd name="T7" fmla="*/ 108 h 164"/>
                <a:gd name="T8" fmla="*/ 147 w 147"/>
                <a:gd name="T9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4">
                  <a:moveTo>
                    <a:pt x="133" y="58"/>
                  </a:moveTo>
                  <a:cubicBezTo>
                    <a:pt x="133" y="58"/>
                    <a:pt x="104" y="0"/>
                    <a:pt x="52" y="30"/>
                  </a:cubicBezTo>
                  <a:cubicBezTo>
                    <a:pt x="0" y="59"/>
                    <a:pt x="95" y="108"/>
                    <a:pt x="48" y="164"/>
                  </a:cubicBezTo>
                  <a:cubicBezTo>
                    <a:pt x="48" y="164"/>
                    <a:pt x="87" y="152"/>
                    <a:pt x="95" y="108"/>
                  </a:cubicBezTo>
                  <a:cubicBezTo>
                    <a:pt x="103" y="64"/>
                    <a:pt x="147" y="120"/>
                    <a:pt x="147" y="12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9845040" y="4752090"/>
            <a:ext cx="1876602" cy="1713419"/>
            <a:chOff x="9845040" y="4752090"/>
            <a:chExt cx="1876602" cy="1713419"/>
          </a:xfrm>
        </p:grpSpPr>
        <p:sp>
          <p:nvSpPr>
            <p:cNvPr id="40" name="Freeform 108"/>
            <p:cNvSpPr/>
            <p:nvPr>
              <p:custDataLst>
                <p:tags r:id="rId2"/>
              </p:custDataLst>
            </p:nvPr>
          </p:nvSpPr>
          <p:spPr bwMode="auto">
            <a:xfrm flipH="1">
              <a:off x="10912761" y="6369849"/>
              <a:ext cx="143488" cy="95660"/>
            </a:xfrm>
            <a:custGeom>
              <a:avLst/>
              <a:gdLst>
                <a:gd name="T0" fmla="*/ 70 w 77"/>
                <a:gd name="T1" fmla="*/ 52 h 52"/>
                <a:gd name="T2" fmla="*/ 0 w 77"/>
                <a:gd name="T3" fmla="*/ 41 h 52"/>
                <a:gd name="T4" fmla="*/ 4 w 77"/>
                <a:gd name="T5" fmla="*/ 26 h 52"/>
                <a:gd name="T6" fmla="*/ 7 w 77"/>
                <a:gd name="T7" fmla="*/ 11 h 52"/>
                <a:gd name="T8" fmla="*/ 16 w 77"/>
                <a:gd name="T9" fmla="*/ 0 h 52"/>
                <a:gd name="T10" fmla="*/ 30 w 77"/>
                <a:gd name="T11" fmla="*/ 11 h 52"/>
                <a:gd name="T12" fmla="*/ 57 w 77"/>
                <a:gd name="T13" fmla="*/ 27 h 52"/>
                <a:gd name="T14" fmla="*/ 59 w 77"/>
                <a:gd name="T15" fmla="*/ 28 h 52"/>
                <a:gd name="T16" fmla="*/ 70 w 77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52">
                  <a:moveTo>
                    <a:pt x="7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40" y="17"/>
                    <a:pt x="57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77" y="39"/>
                    <a:pt x="70" y="52"/>
                    <a:pt x="70" y="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09"/>
            <p:cNvSpPr/>
            <p:nvPr>
              <p:custDataLst>
                <p:tags r:id="rId3"/>
              </p:custDataLst>
            </p:nvPr>
          </p:nvSpPr>
          <p:spPr bwMode="auto">
            <a:xfrm flipH="1">
              <a:off x="10683462" y="6350156"/>
              <a:ext cx="137861" cy="82999"/>
            </a:xfrm>
            <a:custGeom>
              <a:avLst/>
              <a:gdLst>
                <a:gd name="T0" fmla="*/ 70 w 74"/>
                <a:gd name="T1" fmla="*/ 40 h 45"/>
                <a:gd name="T2" fmla="*/ 0 w 74"/>
                <a:gd name="T3" fmla="*/ 45 h 45"/>
                <a:gd name="T4" fmla="*/ 0 w 74"/>
                <a:gd name="T5" fmla="*/ 26 h 45"/>
                <a:gd name="T6" fmla="*/ 0 w 74"/>
                <a:gd name="T7" fmla="*/ 14 h 45"/>
                <a:gd name="T8" fmla="*/ 6 w 74"/>
                <a:gd name="T9" fmla="*/ 0 h 45"/>
                <a:gd name="T10" fmla="*/ 22 w 74"/>
                <a:gd name="T11" fmla="*/ 9 h 45"/>
                <a:gd name="T12" fmla="*/ 51 w 74"/>
                <a:gd name="T13" fmla="*/ 18 h 45"/>
                <a:gd name="T14" fmla="*/ 54 w 74"/>
                <a:gd name="T15" fmla="*/ 19 h 45"/>
                <a:gd name="T16" fmla="*/ 70 w 74"/>
                <a:gd name="T1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5">
                  <a:moveTo>
                    <a:pt x="70" y="4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33" y="12"/>
                    <a:pt x="51" y="18"/>
                  </a:cubicBezTo>
                  <a:cubicBezTo>
                    <a:pt x="52" y="18"/>
                    <a:pt x="53" y="19"/>
                    <a:pt x="54" y="19"/>
                  </a:cubicBezTo>
                  <a:cubicBezTo>
                    <a:pt x="74" y="25"/>
                    <a:pt x="70" y="40"/>
                    <a:pt x="70" y="4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0"/>
            <p:cNvSpPr/>
            <p:nvPr>
              <p:custDataLst>
                <p:tags r:id="rId4"/>
              </p:custDataLst>
            </p:nvPr>
          </p:nvSpPr>
          <p:spPr bwMode="auto">
            <a:xfrm flipH="1">
              <a:off x="10980286" y="6109601"/>
              <a:ext cx="90032" cy="27994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1"/>
            <p:cNvSpPr/>
            <p:nvPr>
              <p:custDataLst>
                <p:tags r:id="rId5"/>
              </p:custDataLst>
            </p:nvPr>
          </p:nvSpPr>
          <p:spPr bwMode="auto">
            <a:xfrm flipH="1">
              <a:off x="10980286" y="6109601"/>
              <a:ext cx="90032" cy="279943"/>
            </a:xfrm>
            <a:custGeom>
              <a:avLst/>
              <a:gdLst>
                <a:gd name="T0" fmla="*/ 64 w 64"/>
                <a:gd name="T1" fmla="*/ 31 h 199"/>
                <a:gd name="T2" fmla="*/ 60 w 64"/>
                <a:gd name="T3" fmla="*/ 71 h 199"/>
                <a:gd name="T4" fmla="*/ 59 w 64"/>
                <a:gd name="T5" fmla="*/ 93 h 199"/>
                <a:gd name="T6" fmla="*/ 50 w 64"/>
                <a:gd name="T7" fmla="*/ 199 h 199"/>
                <a:gd name="T8" fmla="*/ 20 w 64"/>
                <a:gd name="T9" fmla="*/ 199 h 199"/>
                <a:gd name="T10" fmla="*/ 9 w 64"/>
                <a:gd name="T11" fmla="*/ 92 h 199"/>
                <a:gd name="T12" fmla="*/ 5 w 64"/>
                <a:gd name="T13" fmla="*/ 56 h 199"/>
                <a:gd name="T14" fmla="*/ 0 w 64"/>
                <a:gd name="T15" fmla="*/ 0 h 199"/>
                <a:gd name="T16" fmla="*/ 64 w 64"/>
                <a:gd name="T17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9">
                  <a:moveTo>
                    <a:pt x="64" y="31"/>
                  </a:moveTo>
                  <a:lnTo>
                    <a:pt x="60" y="71"/>
                  </a:lnTo>
                  <a:lnTo>
                    <a:pt x="59" y="93"/>
                  </a:lnTo>
                  <a:lnTo>
                    <a:pt x="50" y="199"/>
                  </a:lnTo>
                  <a:lnTo>
                    <a:pt x="20" y="199"/>
                  </a:lnTo>
                  <a:lnTo>
                    <a:pt x="9" y="92"/>
                  </a:lnTo>
                  <a:lnTo>
                    <a:pt x="5" y="56"/>
                  </a:lnTo>
                  <a:lnTo>
                    <a:pt x="0" y="0"/>
                  </a:lnTo>
                  <a:lnTo>
                    <a:pt x="64" y="3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12"/>
            <p:cNvSpPr/>
            <p:nvPr>
              <p:custDataLst>
                <p:tags r:id="rId6"/>
              </p:custDataLst>
            </p:nvPr>
          </p:nvSpPr>
          <p:spPr bwMode="auto">
            <a:xfrm flipH="1">
              <a:off x="10780527" y="6106788"/>
              <a:ext cx="130828" cy="268689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3"/>
            <p:cNvSpPr/>
            <p:nvPr>
              <p:custDataLst>
                <p:tags r:id="rId7"/>
              </p:custDataLst>
            </p:nvPr>
          </p:nvSpPr>
          <p:spPr bwMode="auto">
            <a:xfrm flipH="1">
              <a:off x="10780527" y="6106788"/>
              <a:ext cx="130828" cy="268689"/>
            </a:xfrm>
            <a:custGeom>
              <a:avLst/>
              <a:gdLst>
                <a:gd name="T0" fmla="*/ 93 w 93"/>
                <a:gd name="T1" fmla="*/ 184 h 191"/>
                <a:gd name="T2" fmla="*/ 64 w 93"/>
                <a:gd name="T3" fmla="*/ 191 h 191"/>
                <a:gd name="T4" fmla="*/ 30 w 93"/>
                <a:gd name="T5" fmla="*/ 90 h 191"/>
                <a:gd name="T6" fmla="*/ 26 w 93"/>
                <a:gd name="T7" fmla="*/ 78 h 191"/>
                <a:gd name="T8" fmla="*/ 0 w 93"/>
                <a:gd name="T9" fmla="*/ 0 h 191"/>
                <a:gd name="T10" fmla="*/ 70 w 93"/>
                <a:gd name="T11" fmla="*/ 16 h 191"/>
                <a:gd name="T12" fmla="*/ 76 w 93"/>
                <a:gd name="T13" fmla="*/ 66 h 191"/>
                <a:gd name="T14" fmla="*/ 79 w 93"/>
                <a:gd name="T15" fmla="*/ 79 h 191"/>
                <a:gd name="T16" fmla="*/ 93 w 93"/>
                <a:gd name="T17" fmla="*/ 1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1">
                  <a:moveTo>
                    <a:pt x="93" y="184"/>
                  </a:moveTo>
                  <a:lnTo>
                    <a:pt x="64" y="191"/>
                  </a:lnTo>
                  <a:lnTo>
                    <a:pt x="30" y="90"/>
                  </a:lnTo>
                  <a:lnTo>
                    <a:pt x="26" y="78"/>
                  </a:lnTo>
                  <a:lnTo>
                    <a:pt x="0" y="0"/>
                  </a:lnTo>
                  <a:lnTo>
                    <a:pt x="70" y="16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93" y="184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4"/>
            <p:cNvSpPr/>
            <p:nvPr>
              <p:custDataLst>
                <p:tags r:id="rId8"/>
              </p:custDataLst>
            </p:nvPr>
          </p:nvSpPr>
          <p:spPr bwMode="auto">
            <a:xfrm flipH="1">
              <a:off x="10912762" y="6417680"/>
              <a:ext cx="143488" cy="47829"/>
            </a:xfrm>
            <a:custGeom>
              <a:avLst/>
              <a:gdLst>
                <a:gd name="T0" fmla="*/ 70 w 77"/>
                <a:gd name="T1" fmla="*/ 26 h 26"/>
                <a:gd name="T2" fmla="*/ 0 w 77"/>
                <a:gd name="T3" fmla="*/ 15 h 26"/>
                <a:gd name="T4" fmla="*/ 4 w 77"/>
                <a:gd name="T5" fmla="*/ 0 h 26"/>
                <a:gd name="T6" fmla="*/ 57 w 77"/>
                <a:gd name="T7" fmla="*/ 1 h 26"/>
                <a:gd name="T8" fmla="*/ 59 w 77"/>
                <a:gd name="T9" fmla="*/ 2 h 26"/>
                <a:gd name="T10" fmla="*/ 70 w 7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6">
                  <a:moveTo>
                    <a:pt x="70" y="2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4"/>
                    <a:pt x="48" y="8"/>
                    <a:pt x="57" y="1"/>
                  </a:cubicBezTo>
                  <a:cubicBezTo>
                    <a:pt x="57" y="2"/>
                    <a:pt x="58" y="2"/>
                    <a:pt x="59" y="2"/>
                  </a:cubicBezTo>
                  <a:cubicBezTo>
                    <a:pt x="77" y="13"/>
                    <a:pt x="70" y="26"/>
                    <a:pt x="7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5"/>
            <p:cNvSpPr/>
            <p:nvPr>
              <p:custDataLst>
                <p:tags r:id="rId9"/>
              </p:custDataLst>
            </p:nvPr>
          </p:nvSpPr>
          <p:spPr bwMode="auto">
            <a:xfrm flipH="1">
              <a:off x="10683462" y="6382510"/>
              <a:ext cx="137861" cy="50643"/>
            </a:xfrm>
            <a:custGeom>
              <a:avLst/>
              <a:gdLst>
                <a:gd name="T0" fmla="*/ 70 w 74"/>
                <a:gd name="T1" fmla="*/ 22 h 27"/>
                <a:gd name="T2" fmla="*/ 0 w 74"/>
                <a:gd name="T3" fmla="*/ 27 h 27"/>
                <a:gd name="T4" fmla="*/ 0 w 74"/>
                <a:gd name="T5" fmla="*/ 8 h 27"/>
                <a:gd name="T6" fmla="*/ 45 w 74"/>
                <a:gd name="T7" fmla="*/ 9 h 27"/>
                <a:gd name="T8" fmla="*/ 51 w 74"/>
                <a:gd name="T9" fmla="*/ 0 h 27"/>
                <a:gd name="T10" fmla="*/ 54 w 74"/>
                <a:gd name="T11" fmla="*/ 1 h 27"/>
                <a:gd name="T12" fmla="*/ 70 w 74"/>
                <a:gd name="T13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7">
                  <a:moveTo>
                    <a:pt x="70" y="22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9"/>
                    <a:pt x="38" y="12"/>
                    <a:pt x="45" y="9"/>
                  </a:cubicBezTo>
                  <a:cubicBezTo>
                    <a:pt x="49" y="7"/>
                    <a:pt x="50" y="3"/>
                    <a:pt x="51" y="0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74" y="7"/>
                    <a:pt x="70" y="22"/>
                    <a:pt x="70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6"/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10980286" y="6109601"/>
              <a:ext cx="90032" cy="130828"/>
            </a:xfrm>
            <a:custGeom>
              <a:avLst/>
              <a:gdLst>
                <a:gd name="T0" fmla="*/ 0 w 49"/>
                <a:gd name="T1" fmla="*/ 0 h 71"/>
                <a:gd name="T2" fmla="*/ 4 w 49"/>
                <a:gd name="T3" fmla="*/ 43 h 71"/>
                <a:gd name="T4" fmla="*/ 7 w 49"/>
                <a:gd name="T5" fmla="*/ 70 h 71"/>
                <a:gd name="T6" fmla="*/ 45 w 49"/>
                <a:gd name="T7" fmla="*/ 71 h 71"/>
                <a:gd name="T8" fmla="*/ 46 w 49"/>
                <a:gd name="T9" fmla="*/ 54 h 71"/>
                <a:gd name="T10" fmla="*/ 49 w 49"/>
                <a:gd name="T11" fmla="*/ 24 h 71"/>
                <a:gd name="T12" fmla="*/ 0 w 49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1">
                  <a:moveTo>
                    <a:pt x="0" y="0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8" y="71"/>
                    <a:pt x="31" y="71"/>
                    <a:pt x="45" y="7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17"/>
            <p:cNvSpPr/>
            <p:nvPr>
              <p:custDataLst>
                <p:tags r:id="rId11"/>
              </p:custDataLst>
            </p:nvPr>
          </p:nvSpPr>
          <p:spPr bwMode="auto">
            <a:xfrm flipH="1">
              <a:off x="10800222" y="6106788"/>
              <a:ext cx="111134" cy="126607"/>
            </a:xfrm>
            <a:custGeom>
              <a:avLst/>
              <a:gdLst>
                <a:gd name="T0" fmla="*/ 0 w 60"/>
                <a:gd name="T1" fmla="*/ 0 h 68"/>
                <a:gd name="T2" fmla="*/ 20 w 60"/>
                <a:gd name="T3" fmla="*/ 59 h 68"/>
                <a:gd name="T4" fmla="*/ 23 w 60"/>
                <a:gd name="T5" fmla="*/ 68 h 68"/>
                <a:gd name="T6" fmla="*/ 60 w 60"/>
                <a:gd name="T7" fmla="*/ 60 h 68"/>
                <a:gd name="T8" fmla="*/ 58 w 60"/>
                <a:gd name="T9" fmla="*/ 50 h 68"/>
                <a:gd name="T10" fmla="*/ 53 w 60"/>
                <a:gd name="T11" fmla="*/ 12 h 68"/>
                <a:gd name="T12" fmla="*/ 0 w 6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8">
                  <a:moveTo>
                    <a:pt x="0" y="0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5" y="66"/>
                    <a:pt x="48" y="63"/>
                    <a:pt x="60" y="6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18"/>
            <p:cNvSpPr/>
            <p:nvPr>
              <p:custDataLst>
                <p:tags r:id="rId12"/>
              </p:custDataLst>
            </p:nvPr>
          </p:nvSpPr>
          <p:spPr bwMode="auto">
            <a:xfrm flipH="1">
              <a:off x="10653921" y="5605986"/>
              <a:ext cx="343247" cy="185691"/>
            </a:xfrm>
            <a:custGeom>
              <a:avLst/>
              <a:gdLst>
                <a:gd name="T0" fmla="*/ 173 w 185"/>
                <a:gd name="T1" fmla="*/ 0 h 100"/>
                <a:gd name="T2" fmla="*/ 185 w 185"/>
                <a:gd name="T3" fmla="*/ 21 h 100"/>
                <a:gd name="T4" fmla="*/ 146 w 185"/>
                <a:gd name="T5" fmla="*/ 46 h 100"/>
                <a:gd name="T6" fmla="*/ 27 w 185"/>
                <a:gd name="T7" fmla="*/ 83 h 100"/>
                <a:gd name="T8" fmla="*/ 28 w 185"/>
                <a:gd name="T9" fmla="*/ 48 h 100"/>
                <a:gd name="T10" fmla="*/ 96 w 185"/>
                <a:gd name="T11" fmla="*/ 25 h 100"/>
                <a:gd name="T12" fmla="*/ 173 w 185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00">
                  <a:moveTo>
                    <a:pt x="173" y="0"/>
                  </a:moveTo>
                  <a:cubicBezTo>
                    <a:pt x="185" y="21"/>
                    <a:pt x="185" y="21"/>
                    <a:pt x="185" y="21"/>
                  </a:cubicBezTo>
                  <a:cubicBezTo>
                    <a:pt x="185" y="21"/>
                    <a:pt x="169" y="32"/>
                    <a:pt x="146" y="46"/>
                  </a:cubicBezTo>
                  <a:cubicBezTo>
                    <a:pt x="105" y="70"/>
                    <a:pt x="45" y="100"/>
                    <a:pt x="27" y="83"/>
                  </a:cubicBezTo>
                  <a:cubicBezTo>
                    <a:pt x="0" y="57"/>
                    <a:pt x="28" y="48"/>
                    <a:pt x="28" y="48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73" y="0"/>
                    <a:pt x="173" y="0"/>
                    <a:pt x="173" y="0"/>
                  </a:cubicBezTo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19"/>
            <p:cNvSpPr/>
            <p:nvPr>
              <p:custDataLst>
                <p:tags r:id="rId13"/>
              </p:custDataLst>
            </p:nvPr>
          </p:nvSpPr>
          <p:spPr bwMode="auto">
            <a:xfrm flipH="1">
              <a:off x="10554041" y="5576444"/>
              <a:ext cx="149115" cy="94253"/>
            </a:xfrm>
            <a:custGeom>
              <a:avLst/>
              <a:gdLst>
                <a:gd name="T0" fmla="*/ 14 w 80"/>
                <a:gd name="T1" fmla="*/ 40 h 51"/>
                <a:gd name="T2" fmla="*/ 65 w 80"/>
                <a:gd name="T3" fmla="*/ 34 h 51"/>
                <a:gd name="T4" fmla="*/ 66 w 80"/>
                <a:gd name="T5" fmla="*/ 0 h 51"/>
                <a:gd name="T6" fmla="*/ 14 w 80"/>
                <a:gd name="T7" fmla="*/ 16 h 51"/>
                <a:gd name="T8" fmla="*/ 0 w 80"/>
                <a:gd name="T9" fmla="*/ 30 h 51"/>
                <a:gd name="T10" fmla="*/ 14 w 80"/>
                <a:gd name="T11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1">
                  <a:moveTo>
                    <a:pt x="14" y="40"/>
                  </a:moveTo>
                  <a:cubicBezTo>
                    <a:pt x="14" y="40"/>
                    <a:pt x="51" y="51"/>
                    <a:pt x="65" y="34"/>
                  </a:cubicBezTo>
                  <a:cubicBezTo>
                    <a:pt x="80" y="17"/>
                    <a:pt x="66" y="0"/>
                    <a:pt x="66" y="0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14" y="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20"/>
            <p:cNvSpPr/>
            <p:nvPr>
              <p:custDataLst>
                <p:tags r:id="rId14"/>
              </p:custDataLst>
            </p:nvPr>
          </p:nvSpPr>
          <p:spPr bwMode="auto">
            <a:xfrm flipH="1">
              <a:off x="10797409" y="5710085"/>
              <a:ext cx="42202" cy="36575"/>
            </a:xfrm>
            <a:custGeom>
              <a:avLst/>
              <a:gdLst>
                <a:gd name="T0" fmla="*/ 12 w 23"/>
                <a:gd name="T1" fmla="*/ 0 h 20"/>
                <a:gd name="T2" fmla="*/ 0 w 23"/>
                <a:gd name="T3" fmla="*/ 3 h 20"/>
                <a:gd name="T4" fmla="*/ 2 w 23"/>
                <a:gd name="T5" fmla="*/ 20 h 20"/>
                <a:gd name="T6" fmla="*/ 23 w 23"/>
                <a:gd name="T7" fmla="*/ 10 h 20"/>
                <a:gd name="T8" fmla="*/ 12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2" y="0"/>
                  </a:moveTo>
                  <a:cubicBezTo>
                    <a:pt x="8" y="1"/>
                    <a:pt x="4" y="2"/>
                    <a:pt x="0" y="3"/>
                  </a:cubicBezTo>
                  <a:cubicBezTo>
                    <a:pt x="0" y="8"/>
                    <a:pt x="1" y="14"/>
                    <a:pt x="2" y="20"/>
                  </a:cubicBezTo>
                  <a:cubicBezTo>
                    <a:pt x="9" y="17"/>
                    <a:pt x="16" y="14"/>
                    <a:pt x="23" y="1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21"/>
            <p:cNvSpPr/>
            <p:nvPr>
              <p:custDataLst>
                <p:tags r:id="rId15"/>
              </p:custDataLst>
            </p:nvPr>
          </p:nvSpPr>
          <p:spPr bwMode="auto">
            <a:xfrm flipH="1">
              <a:off x="9845040" y="6141957"/>
              <a:ext cx="326366" cy="277130"/>
            </a:xfrm>
            <a:custGeom>
              <a:avLst/>
              <a:gdLst>
                <a:gd name="T0" fmla="*/ 232 w 232"/>
                <a:gd name="T1" fmla="*/ 176 h 197"/>
                <a:gd name="T2" fmla="*/ 207 w 232"/>
                <a:gd name="T3" fmla="*/ 197 h 197"/>
                <a:gd name="T4" fmla="*/ 128 w 232"/>
                <a:gd name="T5" fmla="*/ 163 h 197"/>
                <a:gd name="T6" fmla="*/ 0 w 232"/>
                <a:gd name="T7" fmla="*/ 111 h 197"/>
                <a:gd name="T8" fmla="*/ 14 w 232"/>
                <a:gd name="T9" fmla="*/ 42 h 197"/>
                <a:gd name="T10" fmla="*/ 92 w 232"/>
                <a:gd name="T11" fmla="*/ 0 h 197"/>
                <a:gd name="T12" fmla="*/ 180 w 232"/>
                <a:gd name="T13" fmla="*/ 109 h 197"/>
                <a:gd name="T14" fmla="*/ 232 w 232"/>
                <a:gd name="T15" fmla="*/ 1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97">
                  <a:moveTo>
                    <a:pt x="232" y="176"/>
                  </a:moveTo>
                  <a:lnTo>
                    <a:pt x="207" y="197"/>
                  </a:lnTo>
                  <a:lnTo>
                    <a:pt x="128" y="163"/>
                  </a:lnTo>
                  <a:lnTo>
                    <a:pt x="0" y="111"/>
                  </a:lnTo>
                  <a:lnTo>
                    <a:pt x="14" y="42"/>
                  </a:lnTo>
                  <a:lnTo>
                    <a:pt x="92" y="0"/>
                  </a:lnTo>
                  <a:lnTo>
                    <a:pt x="180" y="109"/>
                  </a:lnTo>
                  <a:lnTo>
                    <a:pt x="232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22"/>
            <p:cNvSpPr/>
            <p:nvPr>
              <p:custDataLst>
                <p:tags r:id="rId16"/>
              </p:custDataLst>
            </p:nvPr>
          </p:nvSpPr>
          <p:spPr bwMode="auto">
            <a:xfrm flipH="1">
              <a:off x="10041985" y="4752090"/>
              <a:ext cx="1679657" cy="1546016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23"/>
            <p:cNvSpPr/>
            <p:nvPr>
              <p:custDataLst>
                <p:tags r:id="rId17"/>
              </p:custDataLst>
            </p:nvPr>
          </p:nvSpPr>
          <p:spPr bwMode="auto">
            <a:xfrm flipH="1">
              <a:off x="10041985" y="4752090"/>
              <a:ext cx="1679657" cy="1546016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24"/>
            <p:cNvSpPr/>
            <p:nvPr>
              <p:custDataLst>
                <p:tags r:id="rId18"/>
              </p:custDataLst>
            </p:nvPr>
          </p:nvSpPr>
          <p:spPr bwMode="auto">
            <a:xfrm flipH="1">
              <a:off x="9845040" y="6295292"/>
              <a:ext cx="146302" cy="123794"/>
            </a:xfrm>
            <a:custGeom>
              <a:avLst/>
              <a:gdLst>
                <a:gd name="T0" fmla="*/ 104 w 104"/>
                <a:gd name="T1" fmla="*/ 67 h 88"/>
                <a:gd name="T2" fmla="*/ 79 w 104"/>
                <a:gd name="T3" fmla="*/ 88 h 88"/>
                <a:gd name="T4" fmla="*/ 0 w 104"/>
                <a:gd name="T5" fmla="*/ 54 h 88"/>
                <a:gd name="T6" fmla="*/ 52 w 104"/>
                <a:gd name="T7" fmla="*/ 0 h 88"/>
                <a:gd name="T8" fmla="*/ 104 w 104"/>
                <a:gd name="T9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8">
                  <a:moveTo>
                    <a:pt x="104" y="67"/>
                  </a:moveTo>
                  <a:lnTo>
                    <a:pt x="79" y="88"/>
                  </a:lnTo>
                  <a:lnTo>
                    <a:pt x="0" y="54"/>
                  </a:lnTo>
                  <a:lnTo>
                    <a:pt x="52" y="0"/>
                  </a:lnTo>
                  <a:lnTo>
                    <a:pt x="104" y="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25"/>
            <p:cNvSpPr/>
            <p:nvPr>
              <p:custDataLst>
                <p:tags r:id="rId19"/>
              </p:custDataLst>
            </p:nvPr>
          </p:nvSpPr>
          <p:spPr bwMode="auto">
            <a:xfrm flipH="1">
              <a:off x="10776307" y="5686171"/>
              <a:ext cx="334806" cy="365754"/>
            </a:xfrm>
            <a:custGeom>
              <a:avLst/>
              <a:gdLst>
                <a:gd name="T0" fmla="*/ 181 w 181"/>
                <a:gd name="T1" fmla="*/ 178 h 198"/>
                <a:gd name="T2" fmla="*/ 0 w 181"/>
                <a:gd name="T3" fmla="*/ 193 h 198"/>
                <a:gd name="T4" fmla="*/ 61 w 181"/>
                <a:gd name="T5" fmla="*/ 1 h 198"/>
                <a:gd name="T6" fmla="*/ 146 w 181"/>
                <a:gd name="T7" fmla="*/ 0 h 198"/>
                <a:gd name="T8" fmla="*/ 151 w 181"/>
                <a:gd name="T9" fmla="*/ 46 h 198"/>
                <a:gd name="T10" fmla="*/ 159 w 181"/>
                <a:gd name="T11" fmla="*/ 89 h 198"/>
                <a:gd name="T12" fmla="*/ 181 w 181"/>
                <a:gd name="T13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98">
                  <a:moveTo>
                    <a:pt x="181" y="178"/>
                  </a:moveTo>
                  <a:cubicBezTo>
                    <a:pt x="113" y="198"/>
                    <a:pt x="46" y="197"/>
                    <a:pt x="0" y="193"/>
                  </a:cubicBezTo>
                  <a:cubicBezTo>
                    <a:pt x="20" y="100"/>
                    <a:pt x="61" y="1"/>
                    <a:pt x="61" y="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12"/>
                    <a:pt x="148" y="28"/>
                    <a:pt x="151" y="46"/>
                  </a:cubicBezTo>
                  <a:cubicBezTo>
                    <a:pt x="153" y="59"/>
                    <a:pt x="156" y="74"/>
                    <a:pt x="159" y="89"/>
                  </a:cubicBezTo>
                  <a:cubicBezTo>
                    <a:pt x="166" y="119"/>
                    <a:pt x="174" y="152"/>
                    <a:pt x="181" y="1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6"/>
            <p:cNvSpPr/>
            <p:nvPr>
              <p:custDataLst>
                <p:tags r:id="rId20"/>
              </p:custDataLst>
            </p:nvPr>
          </p:nvSpPr>
          <p:spPr bwMode="auto">
            <a:xfrm flipH="1">
              <a:off x="10745359" y="6016756"/>
              <a:ext cx="384043" cy="222266"/>
            </a:xfrm>
            <a:custGeom>
              <a:avLst/>
              <a:gdLst>
                <a:gd name="T0" fmla="*/ 208 w 208"/>
                <a:gd name="T1" fmla="*/ 62 h 120"/>
                <a:gd name="T2" fmla="*/ 0 w 208"/>
                <a:gd name="T3" fmla="*/ 88 h 120"/>
                <a:gd name="T4" fmla="*/ 10 w 208"/>
                <a:gd name="T5" fmla="*/ 14 h 120"/>
                <a:gd name="T6" fmla="*/ 143 w 208"/>
                <a:gd name="T7" fmla="*/ 10 h 120"/>
                <a:gd name="T8" fmla="*/ 173 w 208"/>
                <a:gd name="T9" fmla="*/ 4 h 120"/>
                <a:gd name="T10" fmla="*/ 191 w 208"/>
                <a:gd name="T11" fmla="*/ 0 h 120"/>
                <a:gd name="T12" fmla="*/ 196 w 208"/>
                <a:gd name="T13" fmla="*/ 19 h 120"/>
                <a:gd name="T14" fmla="*/ 204 w 208"/>
                <a:gd name="T15" fmla="*/ 49 h 120"/>
                <a:gd name="T16" fmla="*/ 208 w 208"/>
                <a:gd name="T17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20">
                  <a:moveTo>
                    <a:pt x="208" y="62"/>
                  </a:moveTo>
                  <a:cubicBezTo>
                    <a:pt x="113" y="120"/>
                    <a:pt x="0" y="88"/>
                    <a:pt x="0" y="88"/>
                  </a:cubicBezTo>
                  <a:cubicBezTo>
                    <a:pt x="1" y="65"/>
                    <a:pt x="5" y="40"/>
                    <a:pt x="10" y="14"/>
                  </a:cubicBezTo>
                  <a:cubicBezTo>
                    <a:pt x="45" y="17"/>
                    <a:pt x="92" y="18"/>
                    <a:pt x="143" y="10"/>
                  </a:cubicBezTo>
                  <a:cubicBezTo>
                    <a:pt x="153" y="9"/>
                    <a:pt x="163" y="7"/>
                    <a:pt x="173" y="4"/>
                  </a:cubicBezTo>
                  <a:cubicBezTo>
                    <a:pt x="179" y="3"/>
                    <a:pt x="185" y="1"/>
                    <a:pt x="191" y="0"/>
                  </a:cubicBezTo>
                  <a:cubicBezTo>
                    <a:pt x="193" y="6"/>
                    <a:pt x="194" y="13"/>
                    <a:pt x="196" y="19"/>
                  </a:cubicBezTo>
                  <a:cubicBezTo>
                    <a:pt x="199" y="31"/>
                    <a:pt x="202" y="41"/>
                    <a:pt x="204" y="49"/>
                  </a:cubicBezTo>
                  <a:cubicBezTo>
                    <a:pt x="207" y="57"/>
                    <a:pt x="208" y="62"/>
                    <a:pt x="208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7"/>
            <p:cNvSpPr/>
            <p:nvPr>
              <p:custDataLst>
                <p:tags r:id="rId21"/>
              </p:custDataLst>
            </p:nvPr>
          </p:nvSpPr>
          <p:spPr bwMode="auto">
            <a:xfrm flipH="1">
              <a:off x="10651107" y="5244452"/>
              <a:ext cx="559886" cy="496582"/>
            </a:xfrm>
            <a:custGeom>
              <a:avLst/>
              <a:gdLst>
                <a:gd name="T0" fmla="*/ 272 w 303"/>
                <a:gd name="T1" fmla="*/ 119 h 269"/>
                <a:gd name="T2" fmla="*/ 297 w 303"/>
                <a:gd name="T3" fmla="*/ 160 h 269"/>
                <a:gd name="T4" fmla="*/ 174 w 303"/>
                <a:gd name="T5" fmla="*/ 260 h 269"/>
                <a:gd name="T6" fmla="*/ 163 w 303"/>
                <a:gd name="T7" fmla="*/ 262 h 269"/>
                <a:gd name="T8" fmla="*/ 154 w 303"/>
                <a:gd name="T9" fmla="*/ 263 h 269"/>
                <a:gd name="T10" fmla="*/ 150 w 303"/>
                <a:gd name="T11" fmla="*/ 263 h 269"/>
                <a:gd name="T12" fmla="*/ 16 w 303"/>
                <a:gd name="T13" fmla="*/ 191 h 269"/>
                <a:gd name="T14" fmla="*/ 4 w 303"/>
                <a:gd name="T15" fmla="*/ 149 h 269"/>
                <a:gd name="T16" fmla="*/ 3 w 303"/>
                <a:gd name="T17" fmla="*/ 138 h 269"/>
                <a:gd name="T18" fmla="*/ 121 w 303"/>
                <a:gd name="T19" fmla="*/ 1 h 269"/>
                <a:gd name="T20" fmla="*/ 157 w 303"/>
                <a:gd name="T21" fmla="*/ 2 h 269"/>
                <a:gd name="T22" fmla="*/ 168 w 303"/>
                <a:gd name="T23" fmla="*/ 4 h 269"/>
                <a:gd name="T24" fmla="*/ 258 w 303"/>
                <a:gd name="T25" fmla="*/ 73 h 269"/>
                <a:gd name="T26" fmla="*/ 271 w 303"/>
                <a:gd name="T27" fmla="*/ 115 h 269"/>
                <a:gd name="T28" fmla="*/ 272 w 303"/>
                <a:gd name="T29" fmla="*/ 11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" h="269">
                  <a:moveTo>
                    <a:pt x="272" y="119"/>
                  </a:moveTo>
                  <a:cubicBezTo>
                    <a:pt x="286" y="130"/>
                    <a:pt x="295" y="144"/>
                    <a:pt x="297" y="160"/>
                  </a:cubicBezTo>
                  <a:cubicBezTo>
                    <a:pt x="303" y="206"/>
                    <a:pt x="248" y="251"/>
                    <a:pt x="174" y="260"/>
                  </a:cubicBezTo>
                  <a:cubicBezTo>
                    <a:pt x="170" y="261"/>
                    <a:pt x="166" y="261"/>
                    <a:pt x="163" y="262"/>
                  </a:cubicBezTo>
                  <a:cubicBezTo>
                    <a:pt x="160" y="262"/>
                    <a:pt x="157" y="263"/>
                    <a:pt x="154" y="263"/>
                  </a:cubicBezTo>
                  <a:cubicBezTo>
                    <a:pt x="153" y="263"/>
                    <a:pt x="151" y="263"/>
                    <a:pt x="150" y="263"/>
                  </a:cubicBezTo>
                  <a:cubicBezTo>
                    <a:pt x="93" y="269"/>
                    <a:pt x="40" y="239"/>
                    <a:pt x="16" y="191"/>
                  </a:cubicBezTo>
                  <a:cubicBezTo>
                    <a:pt x="10" y="178"/>
                    <a:pt x="6" y="164"/>
                    <a:pt x="4" y="149"/>
                  </a:cubicBezTo>
                  <a:cubicBezTo>
                    <a:pt x="3" y="145"/>
                    <a:pt x="3" y="142"/>
                    <a:pt x="3" y="138"/>
                  </a:cubicBezTo>
                  <a:cubicBezTo>
                    <a:pt x="0" y="70"/>
                    <a:pt x="51" y="10"/>
                    <a:pt x="121" y="1"/>
                  </a:cubicBezTo>
                  <a:cubicBezTo>
                    <a:pt x="133" y="0"/>
                    <a:pt x="146" y="0"/>
                    <a:pt x="157" y="2"/>
                  </a:cubicBezTo>
                  <a:cubicBezTo>
                    <a:pt x="161" y="2"/>
                    <a:pt x="165" y="3"/>
                    <a:pt x="168" y="4"/>
                  </a:cubicBezTo>
                  <a:cubicBezTo>
                    <a:pt x="207" y="12"/>
                    <a:pt x="241" y="38"/>
                    <a:pt x="258" y="73"/>
                  </a:cubicBezTo>
                  <a:cubicBezTo>
                    <a:pt x="265" y="86"/>
                    <a:pt x="270" y="100"/>
                    <a:pt x="271" y="115"/>
                  </a:cubicBezTo>
                  <a:cubicBezTo>
                    <a:pt x="272" y="117"/>
                    <a:pt x="272" y="118"/>
                    <a:pt x="272" y="11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8"/>
            <p:cNvSpPr/>
            <p:nvPr>
              <p:custDataLst>
                <p:tags r:id="rId22"/>
              </p:custDataLst>
            </p:nvPr>
          </p:nvSpPr>
          <p:spPr bwMode="auto">
            <a:xfrm flipH="1">
              <a:off x="10886034" y="5503293"/>
              <a:ext cx="42202" cy="49237"/>
            </a:xfrm>
            <a:custGeom>
              <a:avLst/>
              <a:gdLst>
                <a:gd name="T0" fmla="*/ 21 w 23"/>
                <a:gd name="T1" fmla="*/ 11 h 27"/>
                <a:gd name="T2" fmla="*/ 15 w 23"/>
                <a:gd name="T3" fmla="*/ 25 h 27"/>
                <a:gd name="T4" fmla="*/ 2 w 23"/>
                <a:gd name="T5" fmla="*/ 16 h 27"/>
                <a:gd name="T6" fmla="*/ 8 w 23"/>
                <a:gd name="T7" fmla="*/ 1 h 27"/>
                <a:gd name="T8" fmla="*/ 21 w 23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1"/>
                  </a:moveTo>
                  <a:cubicBezTo>
                    <a:pt x="23" y="17"/>
                    <a:pt x="20" y="24"/>
                    <a:pt x="15" y="25"/>
                  </a:cubicBezTo>
                  <a:cubicBezTo>
                    <a:pt x="10" y="27"/>
                    <a:pt x="4" y="23"/>
                    <a:pt x="2" y="16"/>
                  </a:cubicBezTo>
                  <a:cubicBezTo>
                    <a:pt x="0" y="10"/>
                    <a:pt x="3" y="3"/>
                    <a:pt x="8" y="1"/>
                  </a:cubicBezTo>
                  <a:cubicBezTo>
                    <a:pt x="13" y="0"/>
                    <a:pt x="19" y="4"/>
                    <a:pt x="21" y="11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29"/>
            <p:cNvSpPr/>
            <p:nvPr>
              <p:custDataLst>
                <p:tags r:id="rId23"/>
              </p:custDataLst>
            </p:nvPr>
          </p:nvSpPr>
          <p:spPr bwMode="auto">
            <a:xfrm flipH="1">
              <a:off x="10756613" y="5445616"/>
              <a:ext cx="42202" cy="49237"/>
            </a:xfrm>
            <a:custGeom>
              <a:avLst/>
              <a:gdLst>
                <a:gd name="T0" fmla="*/ 21 w 23"/>
                <a:gd name="T1" fmla="*/ 10 h 27"/>
                <a:gd name="T2" fmla="*/ 16 w 23"/>
                <a:gd name="T3" fmla="*/ 25 h 27"/>
                <a:gd name="T4" fmla="*/ 3 w 23"/>
                <a:gd name="T5" fmla="*/ 17 h 27"/>
                <a:gd name="T6" fmla="*/ 8 w 23"/>
                <a:gd name="T7" fmla="*/ 2 h 27"/>
                <a:gd name="T8" fmla="*/ 21 w 23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1" y="10"/>
                  </a:moveTo>
                  <a:cubicBezTo>
                    <a:pt x="23" y="17"/>
                    <a:pt x="21" y="23"/>
                    <a:pt x="16" y="25"/>
                  </a:cubicBezTo>
                  <a:cubicBezTo>
                    <a:pt x="11" y="27"/>
                    <a:pt x="5" y="23"/>
                    <a:pt x="3" y="17"/>
                  </a:cubicBezTo>
                  <a:cubicBezTo>
                    <a:pt x="0" y="10"/>
                    <a:pt x="3" y="3"/>
                    <a:pt x="8" y="2"/>
                  </a:cubicBezTo>
                  <a:cubicBezTo>
                    <a:pt x="13" y="0"/>
                    <a:pt x="19" y="4"/>
                    <a:pt x="21" y="10"/>
                  </a:cubicBezTo>
                </a:path>
              </a:pathLst>
            </a:custGeom>
            <a:solidFill>
              <a:srgbClr val="31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30"/>
            <p:cNvSpPr/>
            <p:nvPr>
              <p:custDataLst>
                <p:tags r:id="rId24"/>
              </p:custDataLst>
            </p:nvPr>
          </p:nvSpPr>
          <p:spPr bwMode="auto">
            <a:xfrm flipH="1">
              <a:off x="10756613" y="5546902"/>
              <a:ext cx="102693" cy="68931"/>
            </a:xfrm>
            <a:custGeom>
              <a:avLst/>
              <a:gdLst>
                <a:gd name="T0" fmla="*/ 0 w 56"/>
                <a:gd name="T1" fmla="*/ 30 h 37"/>
                <a:gd name="T2" fmla="*/ 53 w 56"/>
                <a:gd name="T3" fmla="*/ 0 h 37"/>
                <a:gd name="T4" fmla="*/ 38 w 56"/>
                <a:gd name="T5" fmla="*/ 28 h 37"/>
                <a:gd name="T6" fmla="*/ 0 w 56"/>
                <a:gd name="T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7">
                  <a:moveTo>
                    <a:pt x="0" y="3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6" y="20"/>
                    <a:pt x="38" y="28"/>
                  </a:cubicBezTo>
                  <a:cubicBezTo>
                    <a:pt x="21" y="37"/>
                    <a:pt x="0" y="30"/>
                    <a:pt x="0" y="3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38"/>
            <p:cNvSpPr/>
            <p:nvPr>
              <p:custDataLst>
                <p:tags r:id="rId25"/>
              </p:custDataLst>
            </p:nvPr>
          </p:nvSpPr>
          <p:spPr bwMode="auto">
            <a:xfrm flipH="1">
              <a:off x="10788968" y="5510327"/>
              <a:ext cx="39389" cy="37983"/>
            </a:xfrm>
            <a:custGeom>
              <a:avLst/>
              <a:gdLst>
                <a:gd name="T0" fmla="*/ 19 w 21"/>
                <a:gd name="T1" fmla="*/ 6 h 21"/>
                <a:gd name="T2" fmla="*/ 15 w 21"/>
                <a:gd name="T3" fmla="*/ 19 h 21"/>
                <a:gd name="T4" fmla="*/ 3 w 21"/>
                <a:gd name="T5" fmla="*/ 15 h 21"/>
                <a:gd name="T6" fmla="*/ 6 w 21"/>
                <a:gd name="T7" fmla="*/ 3 h 21"/>
                <a:gd name="T8" fmla="*/ 19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6"/>
                  </a:moveTo>
                  <a:cubicBezTo>
                    <a:pt x="21" y="11"/>
                    <a:pt x="19" y="16"/>
                    <a:pt x="15" y="19"/>
                  </a:cubicBezTo>
                  <a:cubicBezTo>
                    <a:pt x="10" y="21"/>
                    <a:pt x="5" y="19"/>
                    <a:pt x="3" y="15"/>
                  </a:cubicBezTo>
                  <a:cubicBezTo>
                    <a:pt x="0" y="10"/>
                    <a:pt x="2" y="5"/>
                    <a:pt x="6" y="3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9"/>
            <p:cNvSpPr/>
            <p:nvPr>
              <p:custDataLst>
                <p:tags r:id="rId26"/>
              </p:custDataLst>
            </p:nvPr>
          </p:nvSpPr>
          <p:spPr bwMode="auto">
            <a:xfrm flipH="1">
              <a:off x="10711597" y="5221944"/>
              <a:ext cx="523310" cy="488142"/>
            </a:xfrm>
            <a:custGeom>
              <a:avLst/>
              <a:gdLst>
                <a:gd name="T0" fmla="*/ 88 w 283"/>
                <a:gd name="T1" fmla="*/ 202 h 264"/>
                <a:gd name="T2" fmla="*/ 98 w 283"/>
                <a:gd name="T3" fmla="*/ 118 h 264"/>
                <a:gd name="T4" fmla="*/ 188 w 283"/>
                <a:gd name="T5" fmla="*/ 114 h 264"/>
                <a:gd name="T6" fmla="*/ 173 w 283"/>
                <a:gd name="T7" fmla="*/ 100 h 264"/>
                <a:gd name="T8" fmla="*/ 226 w 283"/>
                <a:gd name="T9" fmla="*/ 99 h 264"/>
                <a:gd name="T10" fmla="*/ 215 w 283"/>
                <a:gd name="T11" fmla="*/ 87 h 264"/>
                <a:gd name="T12" fmla="*/ 283 w 283"/>
                <a:gd name="T13" fmla="*/ 79 h 264"/>
                <a:gd name="T14" fmla="*/ 184 w 283"/>
                <a:gd name="T15" fmla="*/ 3 h 264"/>
                <a:gd name="T16" fmla="*/ 172 w 283"/>
                <a:gd name="T17" fmla="*/ 1 h 264"/>
                <a:gd name="T18" fmla="*/ 151 w 283"/>
                <a:gd name="T19" fmla="*/ 0 h 264"/>
                <a:gd name="T20" fmla="*/ 132 w 283"/>
                <a:gd name="T21" fmla="*/ 1 h 264"/>
                <a:gd name="T22" fmla="*/ 3 w 283"/>
                <a:gd name="T23" fmla="*/ 150 h 264"/>
                <a:gd name="T24" fmla="*/ 4 w 283"/>
                <a:gd name="T25" fmla="*/ 163 h 264"/>
                <a:gd name="T26" fmla="*/ 18 w 283"/>
                <a:gd name="T27" fmla="*/ 208 h 264"/>
                <a:gd name="T28" fmla="*/ 72 w 283"/>
                <a:gd name="T29" fmla="*/ 264 h 264"/>
                <a:gd name="T30" fmla="*/ 88 w 283"/>
                <a:gd name="T31" fmla="*/ 20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264">
                  <a:moveTo>
                    <a:pt x="88" y="202"/>
                  </a:moveTo>
                  <a:cubicBezTo>
                    <a:pt x="88" y="202"/>
                    <a:pt x="70" y="180"/>
                    <a:pt x="98" y="118"/>
                  </a:cubicBezTo>
                  <a:cubicBezTo>
                    <a:pt x="98" y="118"/>
                    <a:pt x="141" y="133"/>
                    <a:pt x="188" y="114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205" y="106"/>
                    <a:pt x="226" y="99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7"/>
                    <a:pt x="258" y="89"/>
                    <a:pt x="283" y="79"/>
                  </a:cubicBezTo>
                  <a:cubicBezTo>
                    <a:pt x="263" y="40"/>
                    <a:pt x="227" y="13"/>
                    <a:pt x="184" y="3"/>
                  </a:cubicBezTo>
                  <a:cubicBezTo>
                    <a:pt x="180" y="2"/>
                    <a:pt x="176" y="2"/>
                    <a:pt x="172" y="1"/>
                  </a:cubicBezTo>
                  <a:cubicBezTo>
                    <a:pt x="165" y="0"/>
                    <a:pt x="158" y="0"/>
                    <a:pt x="151" y="0"/>
                  </a:cubicBezTo>
                  <a:cubicBezTo>
                    <a:pt x="145" y="0"/>
                    <a:pt x="139" y="0"/>
                    <a:pt x="132" y="1"/>
                  </a:cubicBezTo>
                  <a:cubicBezTo>
                    <a:pt x="57" y="11"/>
                    <a:pt x="0" y="76"/>
                    <a:pt x="3" y="150"/>
                  </a:cubicBezTo>
                  <a:cubicBezTo>
                    <a:pt x="3" y="154"/>
                    <a:pt x="4" y="158"/>
                    <a:pt x="4" y="163"/>
                  </a:cubicBezTo>
                  <a:cubicBezTo>
                    <a:pt x="6" y="179"/>
                    <a:pt x="11" y="194"/>
                    <a:pt x="18" y="208"/>
                  </a:cubicBezTo>
                  <a:cubicBezTo>
                    <a:pt x="34" y="240"/>
                    <a:pt x="72" y="264"/>
                    <a:pt x="72" y="264"/>
                  </a:cubicBezTo>
                  <a:lnTo>
                    <a:pt x="88" y="20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40"/>
            <p:cNvSpPr/>
            <p:nvPr>
              <p:custDataLst>
                <p:tags r:id="rId27"/>
              </p:custDataLst>
            </p:nvPr>
          </p:nvSpPr>
          <p:spPr bwMode="auto">
            <a:xfrm flipH="1">
              <a:off x="10549819" y="5732593"/>
              <a:ext cx="203979" cy="88626"/>
            </a:xfrm>
            <a:custGeom>
              <a:avLst/>
              <a:gdLst>
                <a:gd name="T0" fmla="*/ 80 w 111"/>
                <a:gd name="T1" fmla="*/ 0 h 48"/>
                <a:gd name="T2" fmla="*/ 57 w 111"/>
                <a:gd name="T3" fmla="*/ 14 h 48"/>
                <a:gd name="T4" fmla="*/ 53 w 111"/>
                <a:gd name="T5" fmla="*/ 16 h 48"/>
                <a:gd name="T6" fmla="*/ 0 w 111"/>
                <a:gd name="T7" fmla="*/ 19 h 48"/>
                <a:gd name="T8" fmla="*/ 33 w 111"/>
                <a:gd name="T9" fmla="*/ 48 h 48"/>
                <a:gd name="T10" fmla="*/ 48 w 111"/>
                <a:gd name="T11" fmla="*/ 44 h 48"/>
                <a:gd name="T12" fmla="*/ 60 w 111"/>
                <a:gd name="T13" fmla="*/ 40 h 48"/>
                <a:gd name="T14" fmla="*/ 61 w 111"/>
                <a:gd name="T15" fmla="*/ 40 h 48"/>
                <a:gd name="T16" fmla="*/ 108 w 111"/>
                <a:gd name="T17" fmla="*/ 21 h 48"/>
                <a:gd name="T18" fmla="*/ 111 w 111"/>
                <a:gd name="T19" fmla="*/ 6 h 48"/>
                <a:gd name="T20" fmla="*/ 80 w 111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48">
                  <a:moveTo>
                    <a:pt x="80" y="0"/>
                  </a:moveTo>
                  <a:cubicBezTo>
                    <a:pt x="57" y="14"/>
                    <a:pt x="57" y="14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9" y="47"/>
                    <a:pt x="44" y="45"/>
                    <a:pt x="48" y="44"/>
                  </a:cubicBezTo>
                  <a:cubicBezTo>
                    <a:pt x="56" y="41"/>
                    <a:pt x="60" y="40"/>
                    <a:pt x="60" y="40"/>
                  </a:cubicBezTo>
                  <a:cubicBezTo>
                    <a:pt x="60" y="40"/>
                    <a:pt x="60" y="40"/>
                    <a:pt x="61" y="40"/>
                  </a:cubicBezTo>
                  <a:cubicBezTo>
                    <a:pt x="67" y="40"/>
                    <a:pt x="100" y="39"/>
                    <a:pt x="108" y="21"/>
                  </a:cubicBezTo>
                  <a:cubicBezTo>
                    <a:pt x="111" y="16"/>
                    <a:pt x="111" y="11"/>
                    <a:pt x="111" y="6"/>
                  </a:cubicBezTo>
                  <a:cubicBezTo>
                    <a:pt x="103" y="5"/>
                    <a:pt x="92" y="3"/>
                    <a:pt x="8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1"/>
            <p:cNvSpPr/>
            <p:nvPr>
              <p:custDataLst>
                <p:tags r:id="rId28"/>
              </p:custDataLst>
            </p:nvPr>
          </p:nvSpPr>
          <p:spPr bwMode="auto">
            <a:xfrm flipH="1">
              <a:off x="10817103" y="5770576"/>
              <a:ext cx="175844" cy="87218"/>
            </a:xfrm>
            <a:custGeom>
              <a:avLst/>
              <a:gdLst>
                <a:gd name="T0" fmla="*/ 87 w 95"/>
                <a:gd name="T1" fmla="*/ 0 h 47"/>
                <a:gd name="T2" fmla="*/ 30 w 95"/>
                <a:gd name="T3" fmla="*/ 3 h 47"/>
                <a:gd name="T4" fmla="*/ 20 w 95"/>
                <a:gd name="T5" fmla="*/ 36 h 47"/>
                <a:gd name="T6" fmla="*/ 54 w 95"/>
                <a:gd name="T7" fmla="*/ 47 h 47"/>
                <a:gd name="T8" fmla="*/ 95 w 95"/>
                <a:gd name="T9" fmla="*/ 43 h 47"/>
                <a:gd name="T10" fmla="*/ 87 w 95"/>
                <a:gd name="T11" fmla="*/ 0 h 47"/>
                <a:gd name="T12" fmla="*/ 87 w 9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7">
                  <a:moveTo>
                    <a:pt x="87" y="0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0" y="4"/>
                    <a:pt x="20" y="36"/>
                  </a:cubicBezTo>
                  <a:cubicBezTo>
                    <a:pt x="25" y="44"/>
                    <a:pt x="37" y="47"/>
                    <a:pt x="54" y="47"/>
                  </a:cubicBezTo>
                  <a:cubicBezTo>
                    <a:pt x="66" y="47"/>
                    <a:pt x="80" y="45"/>
                    <a:pt x="95" y="43"/>
                  </a:cubicBezTo>
                  <a:cubicBezTo>
                    <a:pt x="92" y="28"/>
                    <a:pt x="89" y="13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2"/>
            <p:cNvSpPr/>
            <p:nvPr>
              <p:custDataLst>
                <p:tags r:id="rId29"/>
              </p:custDataLst>
            </p:nvPr>
          </p:nvSpPr>
          <p:spPr bwMode="auto">
            <a:xfrm flipH="1">
              <a:off x="10630005" y="5721339"/>
              <a:ext cx="350281" cy="150522"/>
            </a:xfrm>
            <a:custGeom>
              <a:avLst/>
              <a:gdLst>
                <a:gd name="T0" fmla="*/ 29 w 189"/>
                <a:gd name="T1" fmla="*/ 17 h 82"/>
                <a:gd name="T2" fmla="*/ 21 w 189"/>
                <a:gd name="T3" fmla="*/ 51 h 82"/>
                <a:gd name="T4" fmla="*/ 189 w 189"/>
                <a:gd name="T5" fmla="*/ 23 h 82"/>
                <a:gd name="T6" fmla="*/ 181 w 189"/>
                <a:gd name="T7" fmla="*/ 0 h 82"/>
                <a:gd name="T8" fmla="*/ 29 w 189"/>
                <a:gd name="T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29" y="17"/>
                  </a:moveTo>
                  <a:cubicBezTo>
                    <a:pt x="29" y="17"/>
                    <a:pt x="0" y="20"/>
                    <a:pt x="21" y="51"/>
                  </a:cubicBezTo>
                  <a:cubicBezTo>
                    <a:pt x="43" y="82"/>
                    <a:pt x="189" y="23"/>
                    <a:pt x="189" y="23"/>
                  </a:cubicBezTo>
                  <a:cubicBezTo>
                    <a:pt x="181" y="0"/>
                    <a:pt x="181" y="0"/>
                    <a:pt x="181" y="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3"/>
            <p:cNvSpPr/>
            <p:nvPr>
              <p:custDataLst>
                <p:tags r:id="rId30"/>
              </p:custDataLst>
            </p:nvPr>
          </p:nvSpPr>
          <p:spPr bwMode="auto">
            <a:xfrm flipH="1">
              <a:off x="10528720" y="5662255"/>
              <a:ext cx="133642" cy="101286"/>
            </a:xfrm>
            <a:custGeom>
              <a:avLst/>
              <a:gdLst>
                <a:gd name="T0" fmla="*/ 17 w 72"/>
                <a:gd name="T1" fmla="*/ 55 h 55"/>
                <a:gd name="T2" fmla="*/ 64 w 72"/>
                <a:gd name="T3" fmla="*/ 33 h 55"/>
                <a:gd name="T4" fmla="*/ 54 w 72"/>
                <a:gd name="T5" fmla="*/ 0 h 55"/>
                <a:gd name="T6" fmla="*/ 9 w 72"/>
                <a:gd name="T7" fmla="*/ 32 h 55"/>
                <a:gd name="T8" fmla="*/ 0 w 72"/>
                <a:gd name="T9" fmla="*/ 50 h 55"/>
                <a:gd name="T10" fmla="*/ 17 w 7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5">
                  <a:moveTo>
                    <a:pt x="17" y="55"/>
                  </a:moveTo>
                  <a:cubicBezTo>
                    <a:pt x="17" y="55"/>
                    <a:pt x="56" y="54"/>
                    <a:pt x="64" y="33"/>
                  </a:cubicBezTo>
                  <a:cubicBezTo>
                    <a:pt x="72" y="13"/>
                    <a:pt x="54" y="0"/>
                    <a:pt x="54" y="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17" y="5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14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11036556" y="5538462"/>
              <a:ext cx="104099" cy="1026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5"/>
            <p:cNvSpPr/>
            <p:nvPr>
              <p:custDataLst>
                <p:tags r:id="rId32"/>
              </p:custDataLst>
            </p:nvPr>
          </p:nvSpPr>
          <p:spPr bwMode="auto">
            <a:xfrm flipH="1">
              <a:off x="11164570" y="5289468"/>
              <a:ext cx="271503" cy="303858"/>
            </a:xfrm>
            <a:custGeom>
              <a:avLst/>
              <a:gdLst>
                <a:gd name="T0" fmla="*/ 133 w 147"/>
                <a:gd name="T1" fmla="*/ 58 h 164"/>
                <a:gd name="T2" fmla="*/ 52 w 147"/>
                <a:gd name="T3" fmla="*/ 30 h 164"/>
                <a:gd name="T4" fmla="*/ 48 w 147"/>
                <a:gd name="T5" fmla="*/ 164 h 164"/>
                <a:gd name="T6" fmla="*/ 95 w 147"/>
                <a:gd name="T7" fmla="*/ 108 h 164"/>
                <a:gd name="T8" fmla="*/ 147 w 147"/>
                <a:gd name="T9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4">
                  <a:moveTo>
                    <a:pt x="133" y="58"/>
                  </a:moveTo>
                  <a:cubicBezTo>
                    <a:pt x="133" y="58"/>
                    <a:pt x="104" y="0"/>
                    <a:pt x="52" y="30"/>
                  </a:cubicBezTo>
                  <a:cubicBezTo>
                    <a:pt x="0" y="59"/>
                    <a:pt x="95" y="108"/>
                    <a:pt x="48" y="164"/>
                  </a:cubicBezTo>
                  <a:cubicBezTo>
                    <a:pt x="48" y="164"/>
                    <a:pt x="87" y="152"/>
                    <a:pt x="95" y="108"/>
                  </a:cubicBezTo>
                  <a:cubicBezTo>
                    <a:pt x="103" y="64"/>
                    <a:pt x="147" y="120"/>
                    <a:pt x="147" y="12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847.xml"/><Relationship Id="rId23" Type="http://schemas.openxmlformats.org/officeDocument/2006/relationships/tags" Target="../tags/tag846.xml"/><Relationship Id="rId22" Type="http://schemas.openxmlformats.org/officeDocument/2006/relationships/tags" Target="../tags/tag845.xml"/><Relationship Id="rId21" Type="http://schemas.openxmlformats.org/officeDocument/2006/relationships/tags" Target="../tags/tag844.xml"/><Relationship Id="rId20" Type="http://schemas.openxmlformats.org/officeDocument/2006/relationships/tags" Target="../tags/tag84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842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57.xml"/><Relationship Id="rId8" Type="http://schemas.openxmlformats.org/officeDocument/2006/relationships/tags" Target="../tags/tag856.xml"/><Relationship Id="rId7" Type="http://schemas.openxmlformats.org/officeDocument/2006/relationships/tags" Target="../tags/tag855.xml"/><Relationship Id="rId6" Type="http://schemas.openxmlformats.org/officeDocument/2006/relationships/tags" Target="../tags/tag854.xml"/><Relationship Id="rId5" Type="http://schemas.openxmlformats.org/officeDocument/2006/relationships/tags" Target="../tags/tag853.xml"/><Relationship Id="rId4" Type="http://schemas.openxmlformats.org/officeDocument/2006/relationships/tags" Target="../tags/tag852.xml"/><Relationship Id="rId3" Type="http://schemas.openxmlformats.org/officeDocument/2006/relationships/tags" Target="../tags/tag851.xml"/><Relationship Id="rId25" Type="http://schemas.openxmlformats.org/officeDocument/2006/relationships/slideLayout" Target="../slideLayouts/slideLayout6.xml"/><Relationship Id="rId24" Type="http://schemas.openxmlformats.org/officeDocument/2006/relationships/tags" Target="../tags/tag872.xml"/><Relationship Id="rId23" Type="http://schemas.openxmlformats.org/officeDocument/2006/relationships/tags" Target="../tags/tag871.xml"/><Relationship Id="rId22" Type="http://schemas.openxmlformats.org/officeDocument/2006/relationships/tags" Target="../tags/tag870.xml"/><Relationship Id="rId21" Type="http://schemas.openxmlformats.org/officeDocument/2006/relationships/tags" Target="../tags/tag869.xml"/><Relationship Id="rId20" Type="http://schemas.openxmlformats.org/officeDocument/2006/relationships/tags" Target="../tags/tag868.xml"/><Relationship Id="rId2" Type="http://schemas.openxmlformats.org/officeDocument/2006/relationships/tags" Target="../tags/tag850.xml"/><Relationship Id="rId19" Type="http://schemas.openxmlformats.org/officeDocument/2006/relationships/tags" Target="../tags/tag867.xml"/><Relationship Id="rId18" Type="http://schemas.openxmlformats.org/officeDocument/2006/relationships/tags" Target="../tags/tag866.xml"/><Relationship Id="rId17" Type="http://schemas.openxmlformats.org/officeDocument/2006/relationships/tags" Target="../tags/tag865.xml"/><Relationship Id="rId16" Type="http://schemas.openxmlformats.org/officeDocument/2006/relationships/tags" Target="../tags/tag864.xml"/><Relationship Id="rId15" Type="http://schemas.openxmlformats.org/officeDocument/2006/relationships/tags" Target="../tags/tag863.xml"/><Relationship Id="rId14" Type="http://schemas.openxmlformats.org/officeDocument/2006/relationships/tags" Target="../tags/tag862.xml"/><Relationship Id="rId13" Type="http://schemas.openxmlformats.org/officeDocument/2006/relationships/tags" Target="../tags/tag861.xml"/><Relationship Id="rId12" Type="http://schemas.openxmlformats.org/officeDocument/2006/relationships/tags" Target="../tags/tag860.xml"/><Relationship Id="rId11" Type="http://schemas.openxmlformats.org/officeDocument/2006/relationships/tags" Target="../tags/tag859.xml"/><Relationship Id="rId10" Type="http://schemas.openxmlformats.org/officeDocument/2006/relationships/tags" Target="../tags/tag858.xml"/><Relationship Id="rId1" Type="http://schemas.openxmlformats.org/officeDocument/2006/relationships/tags" Target="../tags/tag8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874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876.xml"/><Relationship Id="rId4" Type="http://schemas.openxmlformats.org/officeDocument/2006/relationships/image" Target="../media/image2.png"/><Relationship Id="rId3" Type="http://schemas.openxmlformats.org/officeDocument/2006/relationships/tags" Target="../tags/tag875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87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879.xml"/><Relationship Id="rId1" Type="http://schemas.openxmlformats.org/officeDocument/2006/relationships/tags" Target="../tags/tag8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91870" y="3612515"/>
            <a:ext cx="7522845" cy="1079500"/>
          </a:xfrm>
        </p:spPr>
        <p:txBody>
          <a:bodyPr/>
          <a:p>
            <a:r>
              <a:rPr lang="zh-CN" altLang="en-US" sz="3600">
                <a:latin typeface="+mn-ea"/>
                <a:ea typeface="+mn-ea"/>
                <a:cs typeface="+mn-ea"/>
              </a:rPr>
              <a:t>鸡西市南山小学</a:t>
            </a:r>
            <a:br>
              <a:rPr lang="zh-CN" altLang="en-US" sz="3600">
                <a:latin typeface="+mn-ea"/>
                <a:ea typeface="+mn-ea"/>
                <a:cs typeface="+mn-ea"/>
              </a:rPr>
            </a:br>
            <a:r>
              <a:rPr lang="zh-CN" altLang="en-US"/>
              <a:t>  </a:t>
            </a:r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537112" y="1687728"/>
            <a:ext cx="6889857" cy="1158860"/>
          </a:xfrm>
        </p:spPr>
        <p:txBody>
          <a:bodyPr>
            <a:normAutofit fontScale="60000"/>
          </a:bodyPr>
          <a:p>
            <a:r>
              <a:rPr lang="en-US" altLang="zh-CN" sz="8800" b="1">
                <a:solidFill>
                  <a:srgbClr val="7E5900"/>
                </a:solidFill>
                <a:latin typeface="+mn-ea"/>
                <a:ea typeface="+mn-ea"/>
                <a:cs typeface="+mn-ea"/>
              </a:rPr>
              <a:t>2.0</a:t>
            </a:r>
            <a:r>
              <a:rPr lang="zh-CN" altLang="en-US" sz="8800" b="1">
                <a:solidFill>
                  <a:srgbClr val="7E5900"/>
                </a:solidFill>
                <a:latin typeface="+mn-ea"/>
                <a:ea typeface="+mn-ea"/>
                <a:cs typeface="+mn-ea"/>
              </a:rPr>
              <a:t>微能力点应用解读</a:t>
            </a:r>
            <a:endParaRPr lang="zh-CN" altLang="en-US"/>
          </a:p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674995" y="4299585"/>
            <a:ext cx="3283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998307"/>
                </a:solidFill>
              </a:rPr>
              <a:t>柳淑华</a:t>
            </a:r>
            <a:endParaRPr lang="zh-CN" altLang="en-US" sz="3200">
              <a:solidFill>
                <a:srgbClr val="998307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椭圆 105"/>
          <p:cNvSpPr/>
          <p:nvPr>
            <p:custDataLst>
              <p:tags r:id="rId1"/>
            </p:custDataLst>
          </p:nvPr>
        </p:nvSpPr>
        <p:spPr>
          <a:xfrm>
            <a:off x="1803238" y="2082953"/>
            <a:ext cx="703579" cy="7035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7" name="文本框 106"/>
          <p:cNvSpPr txBox="1"/>
          <p:nvPr>
            <p:custDataLst>
              <p:tags r:id="rId2"/>
            </p:custDataLst>
          </p:nvPr>
        </p:nvSpPr>
        <p:spPr>
          <a:xfrm>
            <a:off x="1803237" y="2084494"/>
            <a:ext cx="703580" cy="73279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rPr>
              <a:t>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8" name="文本框 107"/>
          <p:cNvSpPr txBox="1"/>
          <p:nvPr>
            <p:custDataLst>
              <p:tags r:id="rId3"/>
            </p:custDataLst>
          </p:nvPr>
        </p:nvSpPr>
        <p:spPr>
          <a:xfrm>
            <a:off x="2738120" y="2052955"/>
            <a:ext cx="4945380" cy="7645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>
              <a:defRPr/>
            </a:pPr>
            <a:r>
              <a:rPr lang="en-US" altLang="zh-CN" sz="32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A6</a:t>
            </a:r>
            <a:r>
              <a:rPr lang="zh-CN" altLang="en-US" sz="32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技术支持的课堂讲授</a:t>
            </a:r>
            <a:endParaRPr lang="zh-CN" altLang="en-US" sz="3200" b="1" spc="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椭圆 114"/>
          <p:cNvSpPr/>
          <p:nvPr>
            <p:custDataLst>
              <p:tags r:id="rId4"/>
            </p:custDataLst>
          </p:nvPr>
        </p:nvSpPr>
        <p:spPr>
          <a:xfrm>
            <a:off x="1822539" y="4575411"/>
            <a:ext cx="703579" cy="7035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6" name="文本框 115"/>
          <p:cNvSpPr txBox="1"/>
          <p:nvPr>
            <p:custDataLst>
              <p:tags r:id="rId5"/>
            </p:custDataLst>
          </p:nvPr>
        </p:nvSpPr>
        <p:spPr>
          <a:xfrm>
            <a:off x="1822538" y="4640452"/>
            <a:ext cx="703580" cy="73279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rPr>
              <a:t>4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7" name="文本框 116"/>
          <p:cNvSpPr txBox="1"/>
          <p:nvPr>
            <p:custDataLst>
              <p:tags r:id="rId6"/>
            </p:custDataLst>
          </p:nvPr>
        </p:nvSpPr>
        <p:spPr>
          <a:xfrm>
            <a:off x="2757805" y="4608830"/>
            <a:ext cx="4925695" cy="7645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>
              <a:defRPr/>
            </a:pPr>
            <a:r>
              <a:rPr lang="en-US" altLang="zh-CN" sz="32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B6</a:t>
            </a:r>
            <a:r>
              <a:rPr lang="zh-CN" altLang="en-US" sz="32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技术支持的展示交流</a:t>
            </a:r>
            <a:endParaRPr lang="zh-CN" altLang="en-US" sz="3200" b="1" spc="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椭圆 99"/>
          <p:cNvSpPr/>
          <p:nvPr>
            <p:custDataLst>
              <p:tags r:id="rId7"/>
            </p:custDataLst>
          </p:nvPr>
        </p:nvSpPr>
        <p:spPr>
          <a:xfrm>
            <a:off x="972831" y="758324"/>
            <a:ext cx="703579" cy="703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2" name="文本框 111"/>
          <p:cNvSpPr txBox="1"/>
          <p:nvPr>
            <p:custDataLst>
              <p:tags r:id="rId8"/>
            </p:custDataLst>
          </p:nvPr>
        </p:nvSpPr>
        <p:spPr>
          <a:xfrm>
            <a:off x="972830" y="728115"/>
            <a:ext cx="703580" cy="73279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rPr>
              <a:t>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>
            <p:custDataLst>
              <p:tags r:id="rId9"/>
            </p:custDataLst>
          </p:nvPr>
        </p:nvSpPr>
        <p:spPr>
          <a:xfrm>
            <a:off x="1907540" y="728345"/>
            <a:ext cx="5775960" cy="7645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>
              <a:defRPr/>
            </a:pPr>
            <a:r>
              <a:rPr lang="en-US" altLang="zh-CN" sz="32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A3</a:t>
            </a:r>
            <a:r>
              <a:rPr lang="zh-CN" altLang="en-US" sz="32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演示文稿进行设计与制作</a:t>
            </a:r>
            <a:endParaRPr lang="zh-CN" altLang="en-US" sz="3200" b="1" spc="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>
            <p:custDataLst>
              <p:tags r:id="rId10"/>
            </p:custDataLst>
          </p:nvPr>
        </p:nvGrpSpPr>
        <p:grpSpPr>
          <a:xfrm>
            <a:off x="532349" y="821222"/>
            <a:ext cx="1007815" cy="895248"/>
            <a:chOff x="2051839" y="-2809835"/>
            <a:chExt cx="5171453" cy="4593834"/>
          </a:xfrm>
        </p:grpSpPr>
        <p:sp>
          <p:nvSpPr>
            <p:cNvPr id="247" name="Freeform 121"/>
            <p:cNvSpPr/>
            <p:nvPr>
              <p:custDataLst>
                <p:tags r:id="rId11"/>
              </p:custDataLst>
            </p:nvPr>
          </p:nvSpPr>
          <p:spPr bwMode="auto">
            <a:xfrm>
              <a:off x="6323909" y="1020297"/>
              <a:ext cx="899383" cy="763702"/>
            </a:xfrm>
            <a:custGeom>
              <a:avLst/>
              <a:gdLst>
                <a:gd name="T0" fmla="*/ 232 w 232"/>
                <a:gd name="T1" fmla="*/ 176 h 197"/>
                <a:gd name="T2" fmla="*/ 207 w 232"/>
                <a:gd name="T3" fmla="*/ 197 h 197"/>
                <a:gd name="T4" fmla="*/ 128 w 232"/>
                <a:gd name="T5" fmla="*/ 163 h 197"/>
                <a:gd name="T6" fmla="*/ 0 w 232"/>
                <a:gd name="T7" fmla="*/ 111 h 197"/>
                <a:gd name="T8" fmla="*/ 14 w 232"/>
                <a:gd name="T9" fmla="*/ 42 h 197"/>
                <a:gd name="T10" fmla="*/ 92 w 232"/>
                <a:gd name="T11" fmla="*/ 0 h 197"/>
                <a:gd name="T12" fmla="*/ 180 w 232"/>
                <a:gd name="T13" fmla="*/ 109 h 197"/>
                <a:gd name="T14" fmla="*/ 232 w 232"/>
                <a:gd name="T15" fmla="*/ 1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97">
                  <a:moveTo>
                    <a:pt x="232" y="176"/>
                  </a:moveTo>
                  <a:lnTo>
                    <a:pt x="207" y="197"/>
                  </a:lnTo>
                  <a:lnTo>
                    <a:pt x="128" y="163"/>
                  </a:lnTo>
                  <a:lnTo>
                    <a:pt x="0" y="111"/>
                  </a:lnTo>
                  <a:lnTo>
                    <a:pt x="14" y="42"/>
                  </a:lnTo>
                  <a:lnTo>
                    <a:pt x="92" y="0"/>
                  </a:lnTo>
                  <a:lnTo>
                    <a:pt x="180" y="109"/>
                  </a:lnTo>
                  <a:lnTo>
                    <a:pt x="232" y="176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248" name="Freeform 122"/>
            <p:cNvSpPr/>
            <p:nvPr>
              <p:custDataLst>
                <p:tags r:id="rId12"/>
              </p:custDataLst>
            </p:nvPr>
          </p:nvSpPr>
          <p:spPr bwMode="auto">
            <a:xfrm>
              <a:off x="2051839" y="-2809835"/>
              <a:ext cx="4628722" cy="4260442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249" name="Freeform 124"/>
            <p:cNvSpPr/>
            <p:nvPr>
              <p:custDataLst>
                <p:tags r:id="rId13"/>
              </p:custDataLst>
            </p:nvPr>
          </p:nvSpPr>
          <p:spPr bwMode="auto">
            <a:xfrm>
              <a:off x="6820120" y="1442851"/>
              <a:ext cx="403172" cy="341145"/>
            </a:xfrm>
            <a:custGeom>
              <a:avLst/>
              <a:gdLst>
                <a:gd name="T0" fmla="*/ 104 w 104"/>
                <a:gd name="T1" fmla="*/ 67 h 88"/>
                <a:gd name="T2" fmla="*/ 79 w 104"/>
                <a:gd name="T3" fmla="*/ 88 h 88"/>
                <a:gd name="T4" fmla="*/ 0 w 104"/>
                <a:gd name="T5" fmla="*/ 54 h 88"/>
                <a:gd name="T6" fmla="*/ 52 w 104"/>
                <a:gd name="T7" fmla="*/ 0 h 88"/>
                <a:gd name="T8" fmla="*/ 104 w 104"/>
                <a:gd name="T9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8">
                  <a:moveTo>
                    <a:pt x="104" y="67"/>
                  </a:moveTo>
                  <a:lnTo>
                    <a:pt x="79" y="88"/>
                  </a:lnTo>
                  <a:lnTo>
                    <a:pt x="0" y="54"/>
                  </a:lnTo>
                  <a:lnTo>
                    <a:pt x="52" y="0"/>
                  </a:lnTo>
                  <a:lnTo>
                    <a:pt x="104" y="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1" name="椭圆 110"/>
          <p:cNvSpPr/>
          <p:nvPr>
            <p:custDataLst>
              <p:tags r:id="rId14"/>
            </p:custDataLst>
          </p:nvPr>
        </p:nvSpPr>
        <p:spPr>
          <a:xfrm>
            <a:off x="1116854" y="3231389"/>
            <a:ext cx="703579" cy="70350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3" name="文本框 112"/>
          <p:cNvSpPr txBox="1"/>
          <p:nvPr>
            <p:custDataLst>
              <p:tags r:id="rId15"/>
            </p:custDataLst>
          </p:nvPr>
        </p:nvSpPr>
        <p:spPr>
          <a:xfrm>
            <a:off x="1116853" y="3248808"/>
            <a:ext cx="703580" cy="73271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rPr>
              <a:t>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4" name="文本框 113"/>
          <p:cNvSpPr txBox="1"/>
          <p:nvPr>
            <p:custDataLst>
              <p:tags r:id="rId16"/>
            </p:custDataLst>
          </p:nvPr>
        </p:nvSpPr>
        <p:spPr>
          <a:xfrm>
            <a:off x="2051685" y="3264535"/>
            <a:ext cx="4370070" cy="7645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>
              <a:defRPr/>
            </a:pPr>
            <a:r>
              <a:rPr lang="en-US" altLang="zh-CN" sz="32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B2</a:t>
            </a:r>
            <a:r>
              <a:rPr lang="zh-CN" altLang="en-US" sz="32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微课程设计与制作</a:t>
            </a:r>
            <a:endParaRPr lang="zh-CN" altLang="en-US" sz="3200" b="1" spc="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0" name="组合 249"/>
          <p:cNvGrpSpPr/>
          <p:nvPr>
            <p:custDataLst>
              <p:tags r:id="rId17"/>
            </p:custDataLst>
          </p:nvPr>
        </p:nvGrpSpPr>
        <p:grpSpPr>
          <a:xfrm>
            <a:off x="668515" y="3250272"/>
            <a:ext cx="1007815" cy="895156"/>
            <a:chOff x="2051839" y="-2809835"/>
            <a:chExt cx="5171453" cy="4593834"/>
          </a:xfrm>
        </p:grpSpPr>
        <p:sp>
          <p:nvSpPr>
            <p:cNvPr id="251" name="Freeform 121"/>
            <p:cNvSpPr/>
            <p:nvPr>
              <p:custDataLst>
                <p:tags r:id="rId18"/>
              </p:custDataLst>
            </p:nvPr>
          </p:nvSpPr>
          <p:spPr bwMode="auto">
            <a:xfrm>
              <a:off x="6323909" y="1020297"/>
              <a:ext cx="899383" cy="763702"/>
            </a:xfrm>
            <a:custGeom>
              <a:avLst/>
              <a:gdLst>
                <a:gd name="T0" fmla="*/ 232 w 232"/>
                <a:gd name="T1" fmla="*/ 176 h 197"/>
                <a:gd name="T2" fmla="*/ 207 w 232"/>
                <a:gd name="T3" fmla="*/ 197 h 197"/>
                <a:gd name="T4" fmla="*/ 128 w 232"/>
                <a:gd name="T5" fmla="*/ 163 h 197"/>
                <a:gd name="T6" fmla="*/ 0 w 232"/>
                <a:gd name="T7" fmla="*/ 111 h 197"/>
                <a:gd name="T8" fmla="*/ 14 w 232"/>
                <a:gd name="T9" fmla="*/ 42 h 197"/>
                <a:gd name="T10" fmla="*/ 92 w 232"/>
                <a:gd name="T11" fmla="*/ 0 h 197"/>
                <a:gd name="T12" fmla="*/ 180 w 232"/>
                <a:gd name="T13" fmla="*/ 109 h 197"/>
                <a:gd name="T14" fmla="*/ 232 w 232"/>
                <a:gd name="T15" fmla="*/ 1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97">
                  <a:moveTo>
                    <a:pt x="232" y="176"/>
                  </a:moveTo>
                  <a:lnTo>
                    <a:pt x="207" y="197"/>
                  </a:lnTo>
                  <a:lnTo>
                    <a:pt x="128" y="163"/>
                  </a:lnTo>
                  <a:lnTo>
                    <a:pt x="0" y="111"/>
                  </a:lnTo>
                  <a:lnTo>
                    <a:pt x="14" y="42"/>
                  </a:lnTo>
                  <a:lnTo>
                    <a:pt x="92" y="0"/>
                  </a:lnTo>
                  <a:lnTo>
                    <a:pt x="180" y="109"/>
                  </a:lnTo>
                  <a:lnTo>
                    <a:pt x="232" y="176"/>
                  </a:lnTo>
                  <a:close/>
                </a:path>
              </a:pathLst>
            </a:custGeom>
            <a:solidFill>
              <a:srgbClr val="F9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255" name="Freeform 122"/>
            <p:cNvSpPr/>
            <p:nvPr>
              <p:custDataLst>
                <p:tags r:id="rId19"/>
              </p:custDataLst>
            </p:nvPr>
          </p:nvSpPr>
          <p:spPr bwMode="auto">
            <a:xfrm>
              <a:off x="2051839" y="-2809835"/>
              <a:ext cx="4628722" cy="4260442"/>
            </a:xfrm>
            <a:custGeom>
              <a:avLst/>
              <a:gdLst>
                <a:gd name="T0" fmla="*/ 1194 w 1194"/>
                <a:gd name="T1" fmla="*/ 988 h 1099"/>
                <a:gd name="T2" fmla="*/ 1102 w 1194"/>
                <a:gd name="T3" fmla="*/ 1099 h 1099"/>
                <a:gd name="T4" fmla="*/ 731 w 1194"/>
                <a:gd name="T5" fmla="*/ 760 h 1099"/>
                <a:gd name="T6" fmla="*/ 688 w 1194"/>
                <a:gd name="T7" fmla="*/ 722 h 1099"/>
                <a:gd name="T8" fmla="*/ 0 w 1194"/>
                <a:gd name="T9" fmla="*/ 96 h 1099"/>
                <a:gd name="T10" fmla="*/ 104 w 1194"/>
                <a:gd name="T11" fmla="*/ 0 h 1099"/>
                <a:gd name="T12" fmla="*/ 1194 w 1194"/>
                <a:gd name="T13" fmla="*/ 98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1099">
                  <a:moveTo>
                    <a:pt x="1194" y="988"/>
                  </a:moveTo>
                  <a:lnTo>
                    <a:pt x="1102" y="1099"/>
                  </a:lnTo>
                  <a:lnTo>
                    <a:pt x="731" y="760"/>
                  </a:lnTo>
                  <a:lnTo>
                    <a:pt x="688" y="722"/>
                  </a:lnTo>
                  <a:lnTo>
                    <a:pt x="0" y="96"/>
                  </a:lnTo>
                  <a:lnTo>
                    <a:pt x="104" y="0"/>
                  </a:lnTo>
                  <a:lnTo>
                    <a:pt x="1194" y="9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256" name="Freeform 124"/>
            <p:cNvSpPr/>
            <p:nvPr>
              <p:custDataLst>
                <p:tags r:id="rId20"/>
              </p:custDataLst>
            </p:nvPr>
          </p:nvSpPr>
          <p:spPr bwMode="auto">
            <a:xfrm>
              <a:off x="6820120" y="1442851"/>
              <a:ext cx="403172" cy="341145"/>
            </a:xfrm>
            <a:custGeom>
              <a:avLst/>
              <a:gdLst>
                <a:gd name="T0" fmla="*/ 104 w 104"/>
                <a:gd name="T1" fmla="*/ 67 h 88"/>
                <a:gd name="T2" fmla="*/ 79 w 104"/>
                <a:gd name="T3" fmla="*/ 88 h 88"/>
                <a:gd name="T4" fmla="*/ 0 w 104"/>
                <a:gd name="T5" fmla="*/ 54 h 88"/>
                <a:gd name="T6" fmla="*/ 52 w 104"/>
                <a:gd name="T7" fmla="*/ 0 h 88"/>
                <a:gd name="T8" fmla="*/ 104 w 104"/>
                <a:gd name="T9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8">
                  <a:moveTo>
                    <a:pt x="104" y="67"/>
                  </a:moveTo>
                  <a:lnTo>
                    <a:pt x="79" y="88"/>
                  </a:lnTo>
                  <a:lnTo>
                    <a:pt x="0" y="54"/>
                  </a:lnTo>
                  <a:lnTo>
                    <a:pt x="52" y="0"/>
                  </a:lnTo>
                  <a:lnTo>
                    <a:pt x="104" y="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椭圆 7"/>
          <p:cNvSpPr/>
          <p:nvPr>
            <p:custDataLst>
              <p:tags r:id="rId21"/>
            </p:custDataLst>
          </p:nvPr>
        </p:nvSpPr>
        <p:spPr>
          <a:xfrm>
            <a:off x="-534146" y="6321381"/>
            <a:ext cx="703579" cy="7035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22"/>
            </p:custDataLst>
          </p:nvPr>
        </p:nvSpPr>
        <p:spPr>
          <a:xfrm>
            <a:off x="6569710" y="2817495"/>
            <a:ext cx="4627880" cy="8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30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anose="00020600040101010101" pitchFamily="18" charset="-122"/>
                <a:sym typeface="Arial" panose="020B0604020202020204" pitchFamily="34" charset="0"/>
              </a:rPr>
              <a:t>微能力点</a:t>
            </a:r>
            <a:endParaRPr kumimoji="0" lang="zh-CN" altLang="en-US" sz="7200" b="1" i="0" u="none" strike="noStrike" kern="1200" cap="none" spc="30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汉仪乐喵体W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23"/>
            </p:custDataLst>
          </p:nvPr>
        </p:nvSpPr>
        <p:spPr>
          <a:xfrm>
            <a:off x="6000512" y="3585982"/>
            <a:ext cx="3783330" cy="66294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kumimoji="0" lang="en-US" altLang="zh-CN" sz="28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2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8" grpId="0"/>
      <p:bldP spid="114" grpId="0"/>
      <p:bldP spid="1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3200" y="-354330"/>
            <a:ext cx="8731885" cy="1556385"/>
          </a:xfrm>
        </p:spPr>
        <p:txBody>
          <a:bodyPr/>
          <a:p>
            <a:r>
              <a:rPr lang="en-US" altLang="zh-CN" sz="4400" b="1"/>
              <a:t>A3</a:t>
            </a:r>
            <a:r>
              <a:rPr sz="4400" b="1"/>
              <a:t>演示文稿进行设计与制作</a:t>
            </a:r>
            <a:endParaRPr sz="4400" b="1"/>
          </a:p>
        </p:txBody>
      </p:sp>
      <p:sp>
        <p:nvSpPr>
          <p:cNvPr id="2" name="文本框 1"/>
          <p:cNvSpPr txBox="1"/>
          <p:nvPr/>
        </p:nvSpPr>
        <p:spPr>
          <a:xfrm>
            <a:off x="652780" y="1776095"/>
            <a:ext cx="10885805" cy="3753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998307"/>
                </a:solidFill>
                <a:latin typeface="+mn-ea"/>
              </a:rPr>
              <a:t>利用云平台推送的有效资源</a:t>
            </a:r>
            <a:endParaRPr lang="zh-CN" altLang="en-US" sz="4400" b="1">
              <a:solidFill>
                <a:srgbClr val="998307"/>
              </a:solidFill>
              <a:latin typeface="+mn-ea"/>
            </a:endParaRPr>
          </a:p>
          <a:p>
            <a:endParaRPr lang="zh-CN" altLang="en-US" sz="4400" b="1">
              <a:solidFill>
                <a:srgbClr val="998307"/>
              </a:solidFill>
              <a:latin typeface="+mn-ea"/>
            </a:endParaRPr>
          </a:p>
          <a:p>
            <a:r>
              <a:rPr lang="zh-CN" altLang="en-US" sz="4400" b="1">
                <a:solidFill>
                  <a:srgbClr val="998307"/>
                </a:solidFill>
                <a:latin typeface="+mn-ea"/>
              </a:rPr>
              <a:t>设计制作精美课件</a:t>
            </a:r>
            <a:endParaRPr lang="zh-CN" altLang="en-US" sz="4400" b="1">
              <a:solidFill>
                <a:srgbClr val="998307"/>
              </a:solidFill>
              <a:latin typeface="+mn-ea"/>
            </a:endParaRPr>
          </a:p>
          <a:p>
            <a:endParaRPr lang="zh-CN" altLang="en-US" sz="4400" b="1">
              <a:solidFill>
                <a:srgbClr val="998307"/>
              </a:solidFill>
              <a:latin typeface="+mn-ea"/>
            </a:endParaRPr>
          </a:p>
          <a:p>
            <a:r>
              <a:rPr lang="zh-CN" altLang="en-US" sz="4400" b="1">
                <a:solidFill>
                  <a:srgbClr val="998307"/>
                </a:solidFill>
                <a:latin typeface="+mn-ea"/>
              </a:rPr>
              <a:t>激发学生学习兴趣</a:t>
            </a:r>
            <a:endParaRPr lang="zh-CN" altLang="en-US">
              <a:latin typeface="+mn-ea"/>
            </a:endParaRPr>
          </a:p>
          <a:p>
            <a:endParaRPr lang="zh-CN" altLang="en-US"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86690" y="-535940"/>
            <a:ext cx="7526020" cy="1556385"/>
          </a:xfrm>
        </p:spPr>
        <p:txBody>
          <a:bodyPr/>
          <a:p>
            <a:r>
              <a:rPr lang="en-US" altLang="zh-CN" sz="4400" b="1"/>
              <a:t>A6</a:t>
            </a:r>
            <a:r>
              <a:rPr sz="4400" b="1"/>
              <a:t>技术支持的课堂讲授</a:t>
            </a:r>
            <a:endParaRPr sz="4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8058"/>
          <a:stretch>
            <a:fillRect/>
          </a:stretch>
        </p:blipFill>
        <p:spPr>
          <a:xfrm>
            <a:off x="2681605" y="1202055"/>
            <a:ext cx="8760460" cy="52012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8625" y="1360170"/>
            <a:ext cx="194945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998307"/>
                </a:solidFill>
              </a:rPr>
              <a:t>利用希沃视频展台现场演示</a:t>
            </a:r>
            <a:endParaRPr lang="zh-CN" altLang="en-US" sz="2800" b="1">
              <a:solidFill>
                <a:srgbClr val="998307"/>
              </a:solidFill>
            </a:endParaRPr>
          </a:p>
          <a:p>
            <a:endParaRPr lang="zh-CN" altLang="en-US" sz="2800" b="1">
              <a:solidFill>
                <a:srgbClr val="998307"/>
              </a:solidFill>
            </a:endParaRPr>
          </a:p>
          <a:p>
            <a:r>
              <a:rPr lang="zh-CN" altLang="en-US" sz="2800" b="1">
                <a:solidFill>
                  <a:srgbClr val="998307"/>
                </a:solidFill>
              </a:rPr>
              <a:t>学生直观感受，有效解决重难点。</a:t>
            </a:r>
            <a:endParaRPr lang="zh-CN" altLang="en-US" sz="2800" b="1">
              <a:solidFill>
                <a:srgbClr val="998307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86690" y="-535940"/>
            <a:ext cx="7526020" cy="1556385"/>
          </a:xfrm>
        </p:spPr>
        <p:txBody>
          <a:bodyPr/>
          <a:p>
            <a:r>
              <a:rPr lang="en-US" altLang="zh-CN" sz="4400" b="1"/>
              <a:t>B2</a:t>
            </a:r>
            <a:r>
              <a:rPr sz="4400" b="1"/>
              <a:t>微课程设计与制作</a:t>
            </a:r>
            <a:endParaRPr sz="4400" b="1"/>
          </a:p>
        </p:txBody>
      </p:sp>
      <p:pic>
        <p:nvPicPr>
          <p:cNvPr id="3" name="8e2829fe40492ad85b2ff137cd2a61fb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0" y="1235710"/>
            <a:ext cx="9144000" cy="5181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86690" y="-535940"/>
            <a:ext cx="7526020" cy="1556385"/>
          </a:xfrm>
        </p:spPr>
        <p:txBody>
          <a:bodyPr/>
          <a:p>
            <a:r>
              <a:rPr lang="en-US" altLang="zh-CN" sz="4400" b="1"/>
              <a:t>B6</a:t>
            </a:r>
            <a:r>
              <a:rPr sz="4400" b="1"/>
              <a:t>技术支持的展示交流</a:t>
            </a:r>
            <a:endParaRPr sz="4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6566" b="11370"/>
          <a:stretch>
            <a:fillRect/>
          </a:stretch>
        </p:blipFill>
        <p:spPr>
          <a:xfrm>
            <a:off x="2545080" y="1020445"/>
            <a:ext cx="9213850" cy="54076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5135" y="1442720"/>
            <a:ext cx="198247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998307"/>
                </a:solidFill>
              </a:rPr>
              <a:t>利用希沃投屏和移动展台直播的方式展示学生作品。</a:t>
            </a:r>
            <a:endParaRPr lang="zh-CN" altLang="en-US" sz="3200" b="1">
              <a:solidFill>
                <a:srgbClr val="998307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感谢聆听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SLIDE_BACKGROUND_MASK_FLAG" val="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SLIDE_BACKGROUND_MASK_FLAG" val="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SLIDE_BACKGROUND_MASK_FLAG" val="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6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6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7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7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7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7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7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7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7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8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8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8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8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8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8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8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9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9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9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9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9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9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9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9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9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0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0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0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0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0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0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0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1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1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1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1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1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1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1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1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1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2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2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2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2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2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2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2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2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3.xml><?xml version="1.0" encoding="utf-8"?>
<p:tagLst xmlns:p="http://schemas.openxmlformats.org/presentationml/2006/main">
  <p:tag name="KSO_WM_SLIDE_BACKGROUND_MASK_FLAG" val="1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633.xml><?xml version="1.0" encoding="utf-8"?>
<p:tagLst xmlns:p="http://schemas.openxmlformats.org/presentationml/2006/main">
  <p:tag name="KSO_WM_SLIDE_BACKGROUND_TYPE" val="frame"/>
  <p:tag name="KSO_WM_SLIDE_BK_DARK_LIGHT" val="2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67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7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7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7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7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7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7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7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SLIDE_BACKGROUND_MASK_FLAG" val="1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68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68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68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68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9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69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69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69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69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69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69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69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69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69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0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1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1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1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1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1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2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21.xml><?xml version="1.0" encoding="utf-8"?>
<p:tagLst xmlns:p="http://schemas.openxmlformats.org/presentationml/2006/main">
  <p:tag name="KSO_WM_SLIDE_BACKGROUND_TYPE" val="navigation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navigation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763.xml><?xml version="1.0" encoding="utf-8"?>
<p:tagLst xmlns:p="http://schemas.openxmlformats.org/presentationml/2006/main">
  <p:tag name="KSO_WM_SLIDE_BACKGROUND_TYPE" val="belt"/>
  <p:tag name="KSO_WM_SLIDE_BK_DARK_LIGHT" val="2"/>
</p:tagLst>
</file>

<file path=ppt/tags/tag76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6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6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6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6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6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7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7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7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7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7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7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7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7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7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7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8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8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8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8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8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8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8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9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9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9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9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95.xml><?xml version="1.0" encoding="utf-8"?>
<p:tagLst xmlns:p="http://schemas.openxmlformats.org/presentationml/2006/main">
  <p:tag name="KSO_WM_SLIDE_BACKGROUND_TYPE" val="belt"/>
  <p:tag name="KSO_WM_SLIDE_BK_DARK_LIGHT" val="2"/>
</p:tagLst>
</file>

<file path=ppt/tags/tag79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9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9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79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0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0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0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0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0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0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0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0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09.xml><?xml version="1.0" encoding="utf-8"?>
<p:tagLst xmlns:p="http://schemas.openxmlformats.org/presentationml/2006/main">
  <p:tag name="KSO_WM_SLIDE_BACKGROUND_TYPE" val="belt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1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1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12.xml><?xml version="1.0" encoding="utf-8"?>
<p:tagLst xmlns:p="http://schemas.openxmlformats.org/presentationml/2006/main">
  <p:tag name="KSO_WM_SLIDE_BACKGROUND_TYPE" val="belt"/>
  <p:tag name="KSO_WM_SLIDE_BK_DARK_LIGHT" val="2"/>
</p:tagLst>
</file>

<file path=ppt/tags/tag81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1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1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1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1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1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1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20.xml><?xml version="1.0" encoding="utf-8"?>
<p:tagLst xmlns:p="http://schemas.openxmlformats.org/presentationml/2006/main">
  <p:tag name="KSO_WM_SLIDE_BACKGROUND_TYPE" val="belt"/>
  <p:tag name="KSO_WM_SLIDE_BK_DARK_LIGHT" val="2"/>
</p:tagLst>
</file>

<file path=ppt/tags/tag82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2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2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2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2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2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2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2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2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3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3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3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3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34.xml><?xml version="1.0" encoding="utf-8"?>
<p:tagLst xmlns:p="http://schemas.openxmlformats.org/presentationml/2006/main">
  <p:tag name="KSO_WM_SLIDE_BACKGROUND_TYPE" val="belt"/>
  <p:tag name="KSO_WM_SLIDE_BK_DARK_LIGHT" val="2"/>
</p:tagLst>
</file>

<file path=ppt/tags/tag83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3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7"/>
</p:tagLst>
</file>

<file path=ppt/tags/tag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7"/>
</p:tagLst>
</file>

<file path=ppt/tags/tag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47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57"/>
  <p:tag name="KSO_WM_TEMPLATE_THUMBS_INDEX" val="1、4、7、9、12、15、16、17、18、20、21、22、23、25"/>
  <p:tag name="KSO_WM_TEMPLATE_MASTER_THUMB_INDEX" val="12"/>
</p:tagLst>
</file>

<file path=ppt/tags/tag848.xml><?xml version="1.0" encoding="utf-8"?>
<p:tagLst xmlns:p="http://schemas.openxmlformats.org/presentationml/2006/main">
  <p:tag name="KSO_WM_TEMPLATE_CATEGORY" val="custom"/>
  <p:tag name="KSO_WM_TEMPLATE_INDEX" val="20205257"/>
</p:tagLst>
</file>

<file path=ppt/tags/tag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5257_5*l_h_i*1_2_1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5257_5*l_h_i*1_2_2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85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5257_5*l_h_f*1_2_1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5257_5*l_h_i*1_4_1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5257_5*l_h_i*1_4_2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85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5257_5*l_h_f*1_4_1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8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5257_5*l_h_i*1_1_2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custom20205257_5*l_h_i*1_1_3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85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5257_5*l_h_f*1_1_1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5257_5*i*1"/>
  <p:tag name="KSO_WM_TEMPLATE_CATEGORY" val="custom"/>
  <p:tag name="KSO_WM_TEMPLATE_INDEX" val="20205257"/>
  <p:tag name="KSO_WM_UNIT_LAYERLEVEL" val="1"/>
  <p:tag name="KSO_WM_TAG_VERSION" val="1.0"/>
  <p:tag name="KSO_WM_BEAUTIFY_FLAG" val="#wm#"/>
  <p:tag name="KSO_WM_UNIT_USESOURCEFORMAT_APPLY" val="1"/>
</p:tagLst>
</file>

<file path=ppt/tags/tag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custom20205257_5*l_h_i*1_1_4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custom20205257_5*l_h_i*1_1_5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5257_5*l_h_i*1_1_1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5257_5*l_h_i*1_3_1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5257_5*l_h_i*1_3_2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86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5257_5*l_h_f*1_3_1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8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57_5*i*2"/>
  <p:tag name="KSO_WM_TEMPLATE_CATEGORY" val="custom"/>
  <p:tag name="KSO_WM_TEMPLATE_INDEX" val="20205257"/>
  <p:tag name="KSO_WM_UNIT_LAYERLEVEL" val="1"/>
  <p:tag name="KSO_WM_TAG_VERSION" val="1.0"/>
  <p:tag name="KSO_WM_BEAUTIFY_FLAG" val="#wm#"/>
  <p:tag name="KSO_WM_UNIT_USESOURCEFORMAT_APPLY" val="1"/>
</p:tagLst>
</file>

<file path=ppt/tags/tag8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custom20205257_5*l_h_i*1_3_3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8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custom20205257_5*l_h_i*1_3_4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custom20205257_5*l_h_i*1_3_5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custom20205257_5*l_h_i*1_5_1"/>
  <p:tag name="KSO_WM_TEMPLATE_CATEGORY" val="custom"/>
  <p:tag name="KSO_WM_TEMPLATE_INDEX" val="2020525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70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57_5*a*1"/>
  <p:tag name="KSO_WM_TEMPLATE_CATEGORY" val="custom"/>
  <p:tag name="KSO_WM_TEMPLATE_INDEX" val="20205257"/>
  <p:tag name="KSO_WM_UNIT_LAYERLEVEL" val="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8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57_5*b*1"/>
  <p:tag name="KSO_WM_TEMPLATE_CATEGORY" val="custom"/>
  <p:tag name="KSO_WM_TEMPLATE_INDEX" val="20205257"/>
  <p:tag name="KSO_WM_UNIT_LAYERLEVEL" val="1"/>
  <p:tag name="KSO_WM_TAG_VERSION" val="1.0"/>
  <p:tag name="KSO_WM_BEAUTIFY_FLAG" val="#wm#"/>
  <p:tag name="KSO_WM_UNIT_PRESET_TEXT" val="CONTENTS"/>
  <p:tag name="KSO_WM_UNIT_TEXT_FILL_FORE_SCHEMECOLOR_INDEX" val="13"/>
  <p:tag name="KSO_WM_UNIT_TEXT_FILL_TYPE" val="1"/>
  <p:tag name="KSO_WM_UNIT_USESOURCEFORMAT_APPLY" val="1"/>
</p:tagLst>
</file>

<file path=ppt/tags/tag872.xml><?xml version="1.0" encoding="utf-8"?>
<p:tagLst xmlns:p="http://schemas.openxmlformats.org/presentationml/2006/main">
  <p:tag name="KSO_WM_SLIDE_ID" val="custom20205257_5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57"/>
  <p:tag name="KSO_WM_SLIDE_LAYOUT" val="a_b_l"/>
  <p:tag name="KSO_WM_SLIDE_LAYOUT_CNT" val="1_1_1"/>
</p:tagLst>
</file>

<file path=ppt/tags/tag873.xml><?xml version="1.0" encoding="utf-8"?>
<p:tagLst xmlns:p="http://schemas.openxmlformats.org/presentationml/2006/main">
  <p:tag name="KSO_WM_TEMPLATE_CATEGORY" val="custom"/>
  <p:tag name="KSO_WM_TEMPLATE_INDEX" val="20205257"/>
</p:tagLst>
</file>

<file path=ppt/tags/tag874.xml><?xml version="1.0" encoding="utf-8"?>
<p:tagLst xmlns:p="http://schemas.openxmlformats.org/presentationml/2006/main">
  <p:tag name="KSO_WM_TEMPLATE_CATEGORY" val="custom"/>
  <p:tag name="KSO_WM_TEMPLATE_INDEX" val="20205257"/>
</p:tagLst>
</file>

<file path=ppt/tags/tag875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6876*3756*646*646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876.xml><?xml version="1.0" encoding="utf-8"?>
<p:tagLst xmlns:p="http://schemas.openxmlformats.org/presentationml/2006/main">
  <p:tag name="KSO_WM_TEMPLATE_CATEGORY" val="custom"/>
  <p:tag name="KSO_WM_TEMPLATE_INDEX" val="20205257"/>
</p:tagLst>
</file>

<file path=ppt/tags/tag877.xml><?xml version="1.0" encoding="utf-8"?>
<p:tagLst xmlns:p="http://schemas.openxmlformats.org/presentationml/2006/main">
  <p:tag name="KSO_WM_TEMPLATE_CATEGORY" val="custom"/>
  <p:tag name="KSO_WM_TEMPLATE_INDEX" val="20205257"/>
</p:tagLst>
</file>

<file path=ppt/tags/tag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57_25*a*1"/>
  <p:tag name="KSO_WM_TEMPLATE_CATEGORY" val="custom"/>
  <p:tag name="KSO_WM_TEMPLATE_INDEX" val="20205257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感谢聆听"/>
</p:tagLst>
</file>

<file path=ppt/tags/tag879.xml><?xml version="1.0" encoding="utf-8"?>
<p:tagLst xmlns:p="http://schemas.openxmlformats.org/presentationml/2006/main">
  <p:tag name="KSO_WM_SLIDE_ID" val="custom20205257_25"/>
  <p:tag name="KSO_WM_TEMPLATE_SUBCATEGORY" val="0"/>
  <p:tag name="KSO_WM_TEMPLATE_MASTER_TYPE" val="1"/>
  <p:tag name="KSO_WM_TEMPLATE_COLOR_TYPE" val="1"/>
  <p:tag name="KSO_WM_SLIDE_ITEM_CNT" val="0"/>
  <p:tag name="KSO_WM_SLIDE_INDEX" val="25"/>
  <p:tag name="KSO_WM_TAG_VERSION" val="1.0"/>
  <p:tag name="KSO_WM_BEAUTIFY_FLAG" val="#wm#"/>
  <p:tag name="KSO_WM_TEMPLATE_CATEGORY" val="custom"/>
  <p:tag name="KSO_WM_TEMPLATE_INDEX" val="20205257"/>
  <p:tag name="KSO_WM_SLIDE_TYPE" val="endPage"/>
  <p:tag name="KSO_WM_SLIDE_SUBTYPE" val="pureTxt"/>
  <p:tag name="KSO_WM_SLIDE_LAYOUT" val="a_b"/>
  <p:tag name="KSO_WM_SLIDE_LAYOUT_CNT" val="1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heme/theme1.xml><?xml version="1.0" encoding="utf-8"?>
<a:theme xmlns:a="http://schemas.openxmlformats.org/drawingml/2006/main" name="1_Office 主题​​">
  <a:themeElements>
    <a:clrScheme name="022419">
      <a:dk1>
        <a:sysClr val="windowText" lastClr="000000"/>
      </a:dk1>
      <a:lt1>
        <a:sysClr val="window" lastClr="FFFFFF"/>
      </a:lt1>
      <a:dk2>
        <a:srgbClr val="FFFAE1"/>
      </a:dk2>
      <a:lt2>
        <a:srgbClr val="FFFFFF"/>
      </a:lt2>
      <a:accent1>
        <a:srgbClr val="F7DC49"/>
      </a:accent1>
      <a:accent2>
        <a:srgbClr val="EDC169"/>
      </a:accent2>
      <a:accent3>
        <a:srgbClr val="E3A789"/>
      </a:accent3>
      <a:accent4>
        <a:srgbClr val="DA8CAA"/>
      </a:accent4>
      <a:accent5>
        <a:srgbClr val="D072CA"/>
      </a:accent5>
      <a:accent6>
        <a:srgbClr val="C657EA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演示</Application>
  <PresentationFormat>宽屏</PresentationFormat>
  <Paragraphs>50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幼圆</vt:lpstr>
      <vt:lpstr>汉仪乐喵体W</vt:lpstr>
      <vt:lpstr>Arial</vt:lpstr>
      <vt:lpstr>微软雅黑</vt:lpstr>
      <vt:lpstr>等线</vt:lpstr>
      <vt:lpstr>Arial Unicode MS</vt:lpstr>
      <vt:lpstr>Calibri</vt:lpstr>
      <vt:lpstr>1_Office 主题​​</vt:lpstr>
      <vt:lpstr>鸡西市南山小学   </vt:lpstr>
      <vt:lpstr>PowerPoint 演示文稿</vt:lpstr>
      <vt:lpstr>A3演示文稿进行设计与制作</vt:lpstr>
      <vt:lpstr>A6技术支持的课堂讲授</vt:lpstr>
      <vt:lpstr>B2微课程设计与制作</vt:lpstr>
      <vt:lpstr>B6技术支持的展示交流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~轻舞飞扬~</cp:lastModifiedBy>
  <cp:revision>9</cp:revision>
  <dcterms:created xsi:type="dcterms:W3CDTF">2020-07-31T05:11:00Z</dcterms:created>
  <dcterms:modified xsi:type="dcterms:W3CDTF">2020-11-16T01:39:52Z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