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4"/>
  </p:notesMasterIdLst>
  <p:sldIdLst>
    <p:sldId id="335" r:id="rId2"/>
    <p:sldId id="336" r:id="rId3"/>
  </p:sldIdLst>
  <p:sldSz cx="9144000" cy="5143500" type="screen16x9"/>
  <p:notesSz cx="6858000" cy="9144000"/>
  <p:custDataLst>
    <p:tags r:id="rId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889E"/>
    <a:srgbClr val="70B9DE"/>
    <a:srgbClr val="52AAD8"/>
    <a:srgbClr val="47A5D3"/>
    <a:srgbClr val="234E4F"/>
    <a:srgbClr val="4672B0"/>
    <a:srgbClr val="8DC1F3"/>
    <a:srgbClr val="CF4064"/>
    <a:srgbClr val="F5F8FA"/>
    <a:srgbClr val="35A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 autoAdjust="0"/>
    <p:restoredTop sz="94987" autoAdjust="0"/>
  </p:normalViewPr>
  <p:slideViewPr>
    <p:cSldViewPr>
      <p:cViewPr varScale="1">
        <p:scale>
          <a:sx n="144" d="100"/>
          <a:sy n="144" d="100"/>
        </p:scale>
        <p:origin x="828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8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60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554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11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2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" y="0"/>
            <a:ext cx="9141292" cy="51435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381000" y="401578"/>
            <a:ext cx="393264" cy="341372"/>
            <a:chOff x="2740109" y="470416"/>
            <a:chExt cx="393264" cy="341372"/>
          </a:xfrm>
        </p:grpSpPr>
        <p:sp>
          <p:nvSpPr>
            <p:cNvPr id="8" name="椭圆 7"/>
            <p:cNvSpPr/>
            <p:nvPr userDrawn="1"/>
          </p:nvSpPr>
          <p:spPr>
            <a:xfrm>
              <a:off x="2835934" y="470416"/>
              <a:ext cx="297439" cy="2974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 userDrawn="1"/>
          </p:nvSpPr>
          <p:spPr>
            <a:xfrm>
              <a:off x="2740109" y="514349"/>
              <a:ext cx="297439" cy="2974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42095C1F-643D-4B4A-935B-CEE907B0969D}"/>
              </a:ext>
            </a:extLst>
          </p:cNvPr>
          <p:cNvSpPr txBox="1"/>
          <p:nvPr userDrawn="1"/>
        </p:nvSpPr>
        <p:spPr>
          <a:xfrm>
            <a:off x="745689" y="40157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教学分析</a:t>
            </a:r>
            <a:endParaRPr lang="en-US" altLang="zh-CN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66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" y="0"/>
            <a:ext cx="9141292" cy="51435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81000" y="313710"/>
            <a:ext cx="393264" cy="341372"/>
            <a:chOff x="2740109" y="470416"/>
            <a:chExt cx="393264" cy="341372"/>
          </a:xfrm>
        </p:grpSpPr>
        <p:sp>
          <p:nvSpPr>
            <p:cNvPr id="4" name="椭圆 3"/>
            <p:cNvSpPr/>
            <p:nvPr userDrawn="1"/>
          </p:nvSpPr>
          <p:spPr>
            <a:xfrm>
              <a:off x="2835934" y="470416"/>
              <a:ext cx="297439" cy="2974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2740109" y="514349"/>
              <a:ext cx="297439" cy="2974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B824B055-D72E-4795-910B-52BB234C8963}"/>
              </a:ext>
            </a:extLst>
          </p:cNvPr>
          <p:cNvSpPr txBox="1"/>
          <p:nvPr userDrawn="1"/>
        </p:nvSpPr>
        <p:spPr>
          <a:xfrm>
            <a:off x="796388" y="2777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教学设计</a:t>
            </a:r>
            <a:endParaRPr lang="en-US" altLang="zh-CN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62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" y="0"/>
            <a:ext cx="9141292" cy="51435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81000" y="313710"/>
            <a:ext cx="393264" cy="341372"/>
            <a:chOff x="2740109" y="470416"/>
            <a:chExt cx="393264" cy="341372"/>
          </a:xfrm>
        </p:grpSpPr>
        <p:sp>
          <p:nvSpPr>
            <p:cNvPr id="4" name="椭圆 3"/>
            <p:cNvSpPr/>
            <p:nvPr userDrawn="1"/>
          </p:nvSpPr>
          <p:spPr>
            <a:xfrm>
              <a:off x="2835934" y="470416"/>
              <a:ext cx="297439" cy="2974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2740109" y="514349"/>
              <a:ext cx="297439" cy="2974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FE6CE9DD-DB02-4900-B8DB-247D25EC889F}"/>
              </a:ext>
            </a:extLst>
          </p:cNvPr>
          <p:cNvSpPr txBox="1"/>
          <p:nvPr userDrawn="1"/>
        </p:nvSpPr>
        <p:spPr>
          <a:xfrm>
            <a:off x="774264" y="2857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教学过程</a:t>
            </a:r>
            <a:endParaRPr lang="en-US" altLang="zh-CN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77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" y="0"/>
            <a:ext cx="9141292" cy="5143500"/>
          </a:xfrm>
          <a:prstGeom prst="rect">
            <a:avLst/>
          </a:prstGeom>
        </p:spPr>
      </p:pic>
      <p:grpSp>
        <p:nvGrpSpPr>
          <p:cNvPr id="3" name="组合 2"/>
          <p:cNvGrpSpPr/>
          <p:nvPr userDrawn="1"/>
        </p:nvGrpSpPr>
        <p:grpSpPr>
          <a:xfrm>
            <a:off x="381000" y="313710"/>
            <a:ext cx="393264" cy="341372"/>
            <a:chOff x="2740109" y="470416"/>
            <a:chExt cx="393264" cy="341372"/>
          </a:xfrm>
        </p:grpSpPr>
        <p:sp>
          <p:nvSpPr>
            <p:cNvPr id="4" name="椭圆 3"/>
            <p:cNvSpPr/>
            <p:nvPr userDrawn="1"/>
          </p:nvSpPr>
          <p:spPr>
            <a:xfrm>
              <a:off x="2835934" y="470416"/>
              <a:ext cx="297439" cy="2974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2740109" y="514349"/>
              <a:ext cx="297439" cy="2974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8EED10C8-5C1B-4AF8-A50F-D89403D8FD7A}"/>
              </a:ext>
            </a:extLst>
          </p:cNvPr>
          <p:cNvSpPr txBox="1"/>
          <p:nvPr userDrawn="1"/>
        </p:nvSpPr>
        <p:spPr>
          <a:xfrm>
            <a:off x="855801" y="32169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教学反思</a:t>
            </a:r>
            <a:endParaRPr lang="en-US" altLang="zh-CN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15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节标题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4" y="0"/>
            <a:ext cx="9141292" cy="514350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773299" y="31371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/>
              <a:t>点击添加内容</a:t>
            </a:r>
          </a:p>
        </p:txBody>
      </p:sp>
      <p:grpSp>
        <p:nvGrpSpPr>
          <p:cNvPr id="3" name="组合 2"/>
          <p:cNvGrpSpPr/>
          <p:nvPr userDrawn="1"/>
        </p:nvGrpSpPr>
        <p:grpSpPr>
          <a:xfrm>
            <a:off x="381000" y="313710"/>
            <a:ext cx="393264" cy="341372"/>
            <a:chOff x="2740109" y="470416"/>
            <a:chExt cx="393264" cy="341372"/>
          </a:xfrm>
        </p:grpSpPr>
        <p:sp>
          <p:nvSpPr>
            <p:cNvPr id="4" name="椭圆 3"/>
            <p:cNvSpPr/>
            <p:nvPr userDrawn="1"/>
          </p:nvSpPr>
          <p:spPr>
            <a:xfrm>
              <a:off x="2835934" y="470416"/>
              <a:ext cx="297439" cy="2974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 userDrawn="1"/>
          </p:nvSpPr>
          <p:spPr>
            <a:xfrm>
              <a:off x="2740109" y="514349"/>
              <a:ext cx="297439" cy="2974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131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891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8E604-28A2-4CEA-8663-94B8585C361C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6A1E0-B5D2-409E-9065-40DF95A2FF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05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1B6A-AEF1-4ACD-BD61-958570690F55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5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26" r:id="rId2"/>
    <p:sldLayoutId id="2147483729" r:id="rId3"/>
    <p:sldLayoutId id="2147483676" r:id="rId4"/>
    <p:sldLayoutId id="2147483722" r:id="rId5"/>
    <p:sldLayoutId id="2147483723" r:id="rId6"/>
    <p:sldLayoutId id="2147483724" r:id="rId7"/>
    <p:sldLayoutId id="2147483725" r:id="rId8"/>
    <p:sldLayoutId id="2147483730" r:id="rId9"/>
    <p:sldLayoutId id="2147483731" r:id="rId10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/>
          <p:nvPr/>
        </p:nvSpPr>
        <p:spPr>
          <a:xfrm>
            <a:off x="914400" y="1076897"/>
            <a:ext cx="7696200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36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36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课题名</a:t>
            </a:r>
            <a:r>
              <a:rPr lang="zh-CN" altLang="en-US" sz="36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称</a:t>
            </a:r>
            <a:r>
              <a:rPr lang="en-US" altLang="zh-CN" sz="36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algn="ctr"/>
            <a:r>
              <a:rPr lang="zh-CN" altLang="en-US" sz="2000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（微软雅黑</a:t>
            </a:r>
            <a:r>
              <a:rPr lang="en-US" altLang="zh-CN" sz="2000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2000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号，居中）</a:t>
            </a:r>
            <a:endParaRPr lang="zh-CN" altLang="en-US" sz="2000" spc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38200" y="325219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鸡西市</a:t>
            </a:r>
            <a:r>
              <a:rPr lang="en-US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2026</a:t>
            </a:r>
            <a:r>
              <a:rPr lang="zh-CN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年度国家中小学智慧教育平台应用教学大赛</a:t>
            </a:r>
            <a:endParaRPr lang="zh-CN" altLang="en-US" dirty="0">
              <a:solidFill>
                <a:srgbClr val="01889E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509328"/>
            <a:ext cx="1600200" cy="1600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2570" y="0"/>
            <a:ext cx="1641429" cy="17335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B78764F-1509-4E0B-A2C7-31FB656368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>
            <a:off x="-426237" y="-307411"/>
            <a:ext cx="1641429" cy="17335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34491" y="2032630"/>
            <a:ext cx="1524000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20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    别：</a:t>
            </a:r>
            <a:endParaRPr lang="en-US" altLang="zh-CN" sz="2000" spc="600" smtClean="0">
              <a:solidFill>
                <a:srgbClr val="0188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0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</a:t>
            </a:r>
            <a:r>
              <a:rPr lang="zh-CN" altLang="en-US" sz="20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课年级：</a:t>
            </a:r>
            <a:endParaRPr lang="en-US" altLang="zh-CN" sz="2000" spc="600" smtClean="0">
              <a:solidFill>
                <a:srgbClr val="0188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0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执教教师：</a:t>
            </a:r>
            <a:endParaRPr lang="en-US" altLang="zh-CN" sz="2000" spc="600" smtClean="0">
              <a:solidFill>
                <a:srgbClr val="0188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2000" spc="600" smtClean="0">
                <a:solidFill>
                  <a:srgbClr val="0188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   位：</a:t>
            </a:r>
            <a:endParaRPr lang="zh-CN" altLang="en-US" sz="2000" spc="600" dirty="0">
              <a:solidFill>
                <a:srgbClr val="0188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43400" y="2571750"/>
            <a:ext cx="2762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600">
                <a:latin typeface="微软雅黑" panose="020B0503020204020204" pitchFamily="34" charset="-122"/>
                <a:ea typeface="微软雅黑" panose="020B0503020204020204" pitchFamily="34" charset="-122"/>
              </a:rPr>
              <a:t>（微软</a:t>
            </a:r>
            <a:r>
              <a:rPr lang="zh-CN" altLang="en-US" spc="600">
                <a:latin typeface="微软雅黑" panose="020B0503020204020204" pitchFamily="34" charset="-122"/>
                <a:ea typeface="微软雅黑" panose="020B0503020204020204" pitchFamily="34" charset="-122"/>
              </a:rPr>
              <a:t>雅</a:t>
            </a:r>
            <a:r>
              <a:rPr lang="zh-CN" altLang="en-US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黑</a:t>
            </a:r>
            <a:r>
              <a:rPr lang="en-US" altLang="zh-CN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pc="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en-US" spc="60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  <a:p>
            <a:endParaRPr lang="zh-CN" altLang="en-US"/>
          </a:p>
        </p:txBody>
      </p:sp>
      <p:sp>
        <p:nvSpPr>
          <p:cNvPr id="6" name="右大括号 5"/>
          <p:cNvSpPr/>
          <p:nvPr/>
        </p:nvSpPr>
        <p:spPr>
          <a:xfrm>
            <a:off x="3886200" y="2190750"/>
            <a:ext cx="609600" cy="102733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61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838200" y="325219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鸡西市</a:t>
            </a:r>
            <a:r>
              <a:rPr lang="en-US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2026</a:t>
            </a:r>
            <a:r>
              <a:rPr lang="zh-CN" altLang="zh-CN">
                <a:solidFill>
                  <a:srgbClr val="01889E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年度国家中小学智慧教育平台应用教学大赛</a:t>
            </a:r>
            <a:endParaRPr lang="zh-CN" altLang="en-US" dirty="0">
              <a:solidFill>
                <a:srgbClr val="01889E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509328"/>
            <a:ext cx="1600200" cy="1600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2570" y="0"/>
            <a:ext cx="1641429" cy="17335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B78764F-1509-4E0B-A2C7-31FB656368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00000" flipH="1">
            <a:off x="-426237" y="-307411"/>
            <a:ext cx="1641429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9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PASSING_SCORE" val="100.000000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熊猫办公2019新上传\133简约毕业论文答辩报告PPT"/>
</p:tagLst>
</file>

<file path=ppt/theme/theme1.xml><?xml version="1.0" encoding="utf-8"?>
<a:theme xmlns:a="http://schemas.openxmlformats.org/drawingml/2006/main" name="Office 主题">
  <a:themeElements>
    <a:clrScheme name="自定义 16">
      <a:dk1>
        <a:sysClr val="windowText" lastClr="000000"/>
      </a:dk1>
      <a:lt1>
        <a:sysClr val="window" lastClr="FFFFFF"/>
      </a:lt1>
      <a:dk2>
        <a:srgbClr val="3E3D2D"/>
      </a:dk2>
      <a:lt2>
        <a:srgbClr val="FFFFFF"/>
      </a:lt2>
      <a:accent1>
        <a:srgbClr val="016C66"/>
      </a:accent1>
      <a:accent2>
        <a:srgbClr val="31A2BC"/>
      </a:accent2>
      <a:accent3>
        <a:srgbClr val="016C66"/>
      </a:accent3>
      <a:accent4>
        <a:srgbClr val="31A2BC"/>
      </a:accent4>
      <a:accent5>
        <a:srgbClr val="016C66"/>
      </a:accent5>
      <a:accent6>
        <a:srgbClr val="31A2BC"/>
      </a:accent6>
      <a:hlink>
        <a:srgbClr val="016C66"/>
      </a:hlink>
      <a:folHlink>
        <a:srgbClr val="31A2BC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全屏显示(16:9)</PresentationFormat>
  <Paragraphs>11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隶书</vt:lpstr>
      <vt:lpstr>宋体</vt:lpstr>
      <vt:lpstr>微软雅黑</vt:lpstr>
      <vt:lpstr>Arial</vt:lpstr>
      <vt:lpstr>Arial Black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2019-05-13T22:51:50Z</dcterms:created>
  <dcterms:modified xsi:type="dcterms:W3CDTF">2026-09-28T07:29:52Z</dcterms:modified>
</cp:coreProperties>
</file>